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56" r:id="rId5"/>
    <p:sldId id="318" r:id="rId6"/>
    <p:sldId id="316" r:id="rId7"/>
    <p:sldId id="317" r:id="rId8"/>
    <p:sldId id="314" r:id="rId9"/>
    <p:sldId id="315" r:id="rId10"/>
    <p:sldId id="319" r:id="rId11"/>
    <p:sldId id="328" r:id="rId12"/>
    <p:sldId id="320" r:id="rId13"/>
    <p:sldId id="308" r:id="rId14"/>
    <p:sldId id="321" r:id="rId15"/>
    <p:sldId id="322" r:id="rId16"/>
    <p:sldId id="329" r:id="rId17"/>
    <p:sldId id="325" r:id="rId18"/>
    <p:sldId id="323" r:id="rId19"/>
    <p:sldId id="324" r:id="rId20"/>
    <p:sldId id="326" r:id="rId21"/>
    <p:sldId id="32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4C8908-C4E5-4D8D-8AD5-A72DBA74800C}" v="8" dt="2024-02-27T00:48:04.2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78964" autoAdjust="0"/>
  </p:normalViewPr>
  <p:slideViewPr>
    <p:cSldViewPr snapToGrid="0">
      <p:cViewPr varScale="1">
        <p:scale>
          <a:sx n="100" d="100"/>
          <a:sy n="100" d="100"/>
        </p:scale>
        <p:origin x="876" y="84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s G. Trent" userId="b1474165-8b16-459a-a18f-f0e310b23c1a" providerId="ADAL" clId="{834C8908-C4E5-4D8D-8AD5-A72DBA74800C}"/>
    <pc:docChg chg="undo custSel addSld delSld modSld sldOrd">
      <pc:chgData name="Davis G. Trent" userId="b1474165-8b16-459a-a18f-f0e310b23c1a" providerId="ADAL" clId="{834C8908-C4E5-4D8D-8AD5-A72DBA74800C}" dt="2024-02-27T00:48:04.205" v="1260"/>
      <pc:docMkLst>
        <pc:docMk/>
      </pc:docMkLst>
      <pc:sldChg chg="addSp delSp modSp mod">
        <pc:chgData name="Davis G. Trent" userId="b1474165-8b16-459a-a18f-f0e310b23c1a" providerId="ADAL" clId="{834C8908-C4E5-4D8D-8AD5-A72DBA74800C}" dt="2024-02-26T18:24:08.975" v="797" actId="20577"/>
        <pc:sldMkLst>
          <pc:docMk/>
          <pc:sldMk cId="1642425379" sldId="256"/>
        </pc:sldMkLst>
        <pc:spChg chg="mod">
          <ac:chgData name="Davis G. Trent" userId="b1474165-8b16-459a-a18f-f0e310b23c1a" providerId="ADAL" clId="{834C8908-C4E5-4D8D-8AD5-A72DBA74800C}" dt="2024-02-26T18:24:08.975" v="797" actId="20577"/>
          <ac:spMkLst>
            <pc:docMk/>
            <pc:sldMk cId="1642425379" sldId="256"/>
            <ac:spMk id="2" creationId="{216815C6-3AD0-46E6-A74A-1967BD91AF50}"/>
          </ac:spMkLst>
        </pc:spChg>
        <pc:spChg chg="del">
          <ac:chgData name="Davis G. Trent" userId="b1474165-8b16-459a-a18f-f0e310b23c1a" providerId="ADAL" clId="{834C8908-C4E5-4D8D-8AD5-A72DBA74800C}" dt="2024-02-23T22:29:22.057" v="0" actId="478"/>
          <ac:spMkLst>
            <pc:docMk/>
            <pc:sldMk cId="1642425379" sldId="256"/>
            <ac:spMk id="3" creationId="{1901B20D-4C28-4DA3-ABBD-718C22A5E58B}"/>
          </ac:spMkLst>
        </pc:spChg>
        <pc:spChg chg="add del mod">
          <ac:chgData name="Davis G. Trent" userId="b1474165-8b16-459a-a18f-f0e310b23c1a" providerId="ADAL" clId="{834C8908-C4E5-4D8D-8AD5-A72DBA74800C}" dt="2024-02-23T22:29:24.770" v="1" actId="478"/>
          <ac:spMkLst>
            <pc:docMk/>
            <pc:sldMk cId="1642425379" sldId="256"/>
            <ac:spMk id="10" creationId="{60E58651-47B5-92C1-C070-D812E5B673E9}"/>
          </ac:spMkLst>
        </pc:spChg>
        <pc:picChg chg="del">
          <ac:chgData name="Davis G. Trent" userId="b1474165-8b16-459a-a18f-f0e310b23c1a" providerId="ADAL" clId="{834C8908-C4E5-4D8D-8AD5-A72DBA74800C}" dt="2024-02-23T22:29:26.885" v="2" actId="478"/>
          <ac:picMkLst>
            <pc:docMk/>
            <pc:sldMk cId="1642425379" sldId="256"/>
            <ac:picMk id="5" creationId="{AFB17E94-A8B3-0403-F5E7-250B8E2071D6}"/>
          </ac:picMkLst>
        </pc:picChg>
      </pc:sldChg>
      <pc:sldChg chg="del">
        <pc:chgData name="Davis G. Trent" userId="b1474165-8b16-459a-a18f-f0e310b23c1a" providerId="ADAL" clId="{834C8908-C4E5-4D8D-8AD5-A72DBA74800C}" dt="2024-02-23T23:21:43.096" v="315" actId="47"/>
        <pc:sldMkLst>
          <pc:docMk/>
          <pc:sldMk cId="566997565" sldId="260"/>
        </pc:sldMkLst>
      </pc:sldChg>
      <pc:sldChg chg="del">
        <pc:chgData name="Davis G. Trent" userId="b1474165-8b16-459a-a18f-f0e310b23c1a" providerId="ADAL" clId="{834C8908-C4E5-4D8D-8AD5-A72DBA74800C}" dt="2024-02-23T23:21:31.888" v="313" actId="2696"/>
        <pc:sldMkLst>
          <pc:docMk/>
          <pc:sldMk cId="4151694508" sldId="268"/>
        </pc:sldMkLst>
      </pc:sldChg>
      <pc:sldChg chg="del">
        <pc:chgData name="Davis G. Trent" userId="b1474165-8b16-459a-a18f-f0e310b23c1a" providerId="ADAL" clId="{834C8908-C4E5-4D8D-8AD5-A72DBA74800C}" dt="2024-02-23T23:21:43.096" v="315" actId="47"/>
        <pc:sldMkLst>
          <pc:docMk/>
          <pc:sldMk cId="460935096" sldId="271"/>
        </pc:sldMkLst>
      </pc:sldChg>
      <pc:sldChg chg="del">
        <pc:chgData name="Davis G. Trent" userId="b1474165-8b16-459a-a18f-f0e310b23c1a" providerId="ADAL" clId="{834C8908-C4E5-4D8D-8AD5-A72DBA74800C}" dt="2024-02-23T23:21:43.096" v="315" actId="47"/>
        <pc:sldMkLst>
          <pc:docMk/>
          <pc:sldMk cId="920173932" sldId="275"/>
        </pc:sldMkLst>
      </pc:sldChg>
      <pc:sldChg chg="del">
        <pc:chgData name="Davis G. Trent" userId="b1474165-8b16-459a-a18f-f0e310b23c1a" providerId="ADAL" clId="{834C8908-C4E5-4D8D-8AD5-A72DBA74800C}" dt="2024-02-23T23:21:43.096" v="315" actId="47"/>
        <pc:sldMkLst>
          <pc:docMk/>
          <pc:sldMk cId="2436493926" sldId="276"/>
        </pc:sldMkLst>
      </pc:sldChg>
      <pc:sldChg chg="del">
        <pc:chgData name="Davis G. Trent" userId="b1474165-8b16-459a-a18f-f0e310b23c1a" providerId="ADAL" clId="{834C8908-C4E5-4D8D-8AD5-A72DBA74800C}" dt="2024-02-23T23:21:43.096" v="315" actId="47"/>
        <pc:sldMkLst>
          <pc:docMk/>
          <pc:sldMk cId="3477453048" sldId="282"/>
        </pc:sldMkLst>
      </pc:sldChg>
      <pc:sldChg chg="del">
        <pc:chgData name="Davis G. Trent" userId="b1474165-8b16-459a-a18f-f0e310b23c1a" providerId="ADAL" clId="{834C8908-C4E5-4D8D-8AD5-A72DBA74800C}" dt="2024-02-23T23:21:22.648" v="310" actId="2696"/>
        <pc:sldMkLst>
          <pc:docMk/>
          <pc:sldMk cId="2216454182" sldId="285"/>
        </pc:sldMkLst>
      </pc:sldChg>
      <pc:sldChg chg="del">
        <pc:chgData name="Davis G. Trent" userId="b1474165-8b16-459a-a18f-f0e310b23c1a" providerId="ADAL" clId="{834C8908-C4E5-4D8D-8AD5-A72DBA74800C}" dt="2024-02-23T23:21:43.096" v="315" actId="47"/>
        <pc:sldMkLst>
          <pc:docMk/>
          <pc:sldMk cId="2952220199" sldId="288"/>
        </pc:sldMkLst>
      </pc:sldChg>
      <pc:sldChg chg="del">
        <pc:chgData name="Davis G. Trent" userId="b1474165-8b16-459a-a18f-f0e310b23c1a" providerId="ADAL" clId="{834C8908-C4E5-4D8D-8AD5-A72DBA74800C}" dt="2024-02-23T23:21:43.096" v="315" actId="47"/>
        <pc:sldMkLst>
          <pc:docMk/>
          <pc:sldMk cId="1642670190" sldId="290"/>
        </pc:sldMkLst>
      </pc:sldChg>
      <pc:sldChg chg="del">
        <pc:chgData name="Davis G. Trent" userId="b1474165-8b16-459a-a18f-f0e310b23c1a" providerId="ADAL" clId="{834C8908-C4E5-4D8D-8AD5-A72DBA74800C}" dt="2024-02-23T23:21:43.096" v="315" actId="47"/>
        <pc:sldMkLst>
          <pc:docMk/>
          <pc:sldMk cId="2563693612" sldId="299"/>
        </pc:sldMkLst>
      </pc:sldChg>
      <pc:sldChg chg="del">
        <pc:chgData name="Davis G. Trent" userId="b1474165-8b16-459a-a18f-f0e310b23c1a" providerId="ADAL" clId="{834C8908-C4E5-4D8D-8AD5-A72DBA74800C}" dt="2024-02-23T23:21:15.601" v="309" actId="2696"/>
        <pc:sldMkLst>
          <pc:docMk/>
          <pc:sldMk cId="2393761637" sldId="305"/>
        </pc:sldMkLst>
      </pc:sldChg>
      <pc:sldChg chg="del">
        <pc:chgData name="Davis G. Trent" userId="b1474165-8b16-459a-a18f-f0e310b23c1a" providerId="ADAL" clId="{834C8908-C4E5-4D8D-8AD5-A72DBA74800C}" dt="2024-02-23T23:21:25.538" v="311" actId="2696"/>
        <pc:sldMkLst>
          <pc:docMk/>
          <pc:sldMk cId="3414231729" sldId="307"/>
        </pc:sldMkLst>
      </pc:sldChg>
      <pc:sldChg chg="del">
        <pc:chgData name="Davis G. Trent" userId="b1474165-8b16-459a-a18f-f0e310b23c1a" providerId="ADAL" clId="{834C8908-C4E5-4D8D-8AD5-A72DBA74800C}" dt="2024-02-23T23:21:06.667" v="307" actId="2696"/>
        <pc:sldMkLst>
          <pc:docMk/>
          <pc:sldMk cId="3070187534" sldId="309"/>
        </pc:sldMkLst>
      </pc:sldChg>
      <pc:sldChg chg="del">
        <pc:chgData name="Davis G. Trent" userId="b1474165-8b16-459a-a18f-f0e310b23c1a" providerId="ADAL" clId="{834C8908-C4E5-4D8D-8AD5-A72DBA74800C}" dt="2024-02-23T23:21:11.592" v="308" actId="2696"/>
        <pc:sldMkLst>
          <pc:docMk/>
          <pc:sldMk cId="3751144348" sldId="310"/>
        </pc:sldMkLst>
      </pc:sldChg>
      <pc:sldChg chg="del">
        <pc:chgData name="Davis G. Trent" userId="b1474165-8b16-459a-a18f-f0e310b23c1a" providerId="ADAL" clId="{834C8908-C4E5-4D8D-8AD5-A72DBA74800C}" dt="2024-02-23T23:21:28.933" v="312" actId="2696"/>
        <pc:sldMkLst>
          <pc:docMk/>
          <pc:sldMk cId="738410202" sldId="311"/>
        </pc:sldMkLst>
      </pc:sldChg>
      <pc:sldChg chg="del">
        <pc:chgData name="Davis G. Trent" userId="b1474165-8b16-459a-a18f-f0e310b23c1a" providerId="ADAL" clId="{834C8908-C4E5-4D8D-8AD5-A72DBA74800C}" dt="2024-02-23T23:21:34.832" v="314" actId="2696"/>
        <pc:sldMkLst>
          <pc:docMk/>
          <pc:sldMk cId="3011191872" sldId="312"/>
        </pc:sldMkLst>
      </pc:sldChg>
      <pc:sldChg chg="del">
        <pc:chgData name="Davis G. Trent" userId="b1474165-8b16-459a-a18f-f0e310b23c1a" providerId="ADAL" clId="{834C8908-C4E5-4D8D-8AD5-A72DBA74800C}" dt="2024-02-23T23:21:43.096" v="315" actId="47"/>
        <pc:sldMkLst>
          <pc:docMk/>
          <pc:sldMk cId="3118071827" sldId="313"/>
        </pc:sldMkLst>
      </pc:sldChg>
      <pc:sldChg chg="modSp mod">
        <pc:chgData name="Davis G. Trent" userId="b1474165-8b16-459a-a18f-f0e310b23c1a" providerId="ADAL" clId="{834C8908-C4E5-4D8D-8AD5-A72DBA74800C}" dt="2024-02-26T16:01:27.885" v="362" actId="20577"/>
        <pc:sldMkLst>
          <pc:docMk/>
          <pc:sldMk cId="3504784497" sldId="319"/>
        </pc:sldMkLst>
        <pc:spChg chg="mod">
          <ac:chgData name="Davis G. Trent" userId="b1474165-8b16-459a-a18f-f0e310b23c1a" providerId="ADAL" clId="{834C8908-C4E5-4D8D-8AD5-A72DBA74800C}" dt="2024-02-26T16:01:27.885" v="362" actId="20577"/>
          <ac:spMkLst>
            <pc:docMk/>
            <pc:sldMk cId="3504784497" sldId="319"/>
            <ac:spMk id="2" creationId="{87AB706B-029F-ECC2-0B37-FA117B6A2079}"/>
          </ac:spMkLst>
        </pc:spChg>
        <pc:spChg chg="mod">
          <ac:chgData name="Davis G. Trent" userId="b1474165-8b16-459a-a18f-f0e310b23c1a" providerId="ADAL" clId="{834C8908-C4E5-4D8D-8AD5-A72DBA74800C}" dt="2024-02-26T16:00:49.930" v="355" actId="1076"/>
          <ac:spMkLst>
            <pc:docMk/>
            <pc:sldMk cId="3504784497" sldId="319"/>
            <ac:spMk id="5" creationId="{61522B3F-DA97-D281-5399-CE73DA327364}"/>
          </ac:spMkLst>
        </pc:spChg>
      </pc:sldChg>
      <pc:sldChg chg="modNotesTx">
        <pc:chgData name="Davis G. Trent" userId="b1474165-8b16-459a-a18f-f0e310b23c1a" providerId="ADAL" clId="{834C8908-C4E5-4D8D-8AD5-A72DBA74800C}" dt="2024-02-26T19:09:30.750" v="858" actId="20577"/>
        <pc:sldMkLst>
          <pc:docMk/>
          <pc:sldMk cId="463756649" sldId="321"/>
        </pc:sldMkLst>
      </pc:sldChg>
      <pc:sldChg chg="addSp delSp modSp mod ord modNotesTx">
        <pc:chgData name="Davis G. Trent" userId="b1474165-8b16-459a-a18f-f0e310b23c1a" providerId="ADAL" clId="{834C8908-C4E5-4D8D-8AD5-A72DBA74800C}" dt="2024-02-26T21:18:53.115" v="1251" actId="1076"/>
        <pc:sldMkLst>
          <pc:docMk/>
          <pc:sldMk cId="3668923740" sldId="322"/>
        </pc:sldMkLst>
        <pc:spChg chg="mod">
          <ac:chgData name="Davis G. Trent" userId="b1474165-8b16-459a-a18f-f0e310b23c1a" providerId="ADAL" clId="{834C8908-C4E5-4D8D-8AD5-A72DBA74800C}" dt="2024-02-26T21:13:43.939" v="1009" actId="20577"/>
          <ac:spMkLst>
            <pc:docMk/>
            <pc:sldMk cId="3668923740" sldId="322"/>
            <ac:spMk id="2" creationId="{645811D1-C68D-016D-F2DE-08E8DB65A0F3}"/>
          </ac:spMkLst>
        </pc:spChg>
        <pc:spChg chg="mod">
          <ac:chgData name="Davis G. Trent" userId="b1474165-8b16-459a-a18f-f0e310b23c1a" providerId="ADAL" clId="{834C8908-C4E5-4D8D-8AD5-A72DBA74800C}" dt="2024-02-26T21:16:54.619" v="1240" actId="20577"/>
          <ac:spMkLst>
            <pc:docMk/>
            <pc:sldMk cId="3668923740" sldId="322"/>
            <ac:spMk id="6" creationId="{534F67B0-8746-D0E7-5E0C-E5AAAC9AFF9F}"/>
          </ac:spMkLst>
        </pc:spChg>
        <pc:picChg chg="add del mod">
          <ac:chgData name="Davis G. Trent" userId="b1474165-8b16-459a-a18f-f0e310b23c1a" providerId="ADAL" clId="{834C8908-C4E5-4D8D-8AD5-A72DBA74800C}" dt="2024-02-26T21:18:15.466" v="1247" actId="478"/>
          <ac:picMkLst>
            <pc:docMk/>
            <pc:sldMk cId="3668923740" sldId="322"/>
            <ac:picMk id="4" creationId="{23FD39BA-7CD7-0BC6-1C99-F02E10D6E108}"/>
          </ac:picMkLst>
        </pc:picChg>
        <pc:picChg chg="del">
          <ac:chgData name="Davis G. Trent" userId="b1474165-8b16-459a-a18f-f0e310b23c1a" providerId="ADAL" clId="{834C8908-C4E5-4D8D-8AD5-A72DBA74800C}" dt="2024-02-26T21:15:08.617" v="1010" actId="478"/>
          <ac:picMkLst>
            <pc:docMk/>
            <pc:sldMk cId="3668923740" sldId="322"/>
            <ac:picMk id="5" creationId="{E822AD44-DE82-AB0B-9A7F-28EB8DF4CEF5}"/>
          </ac:picMkLst>
        </pc:picChg>
        <pc:picChg chg="add mod">
          <ac:chgData name="Davis G. Trent" userId="b1474165-8b16-459a-a18f-f0e310b23c1a" providerId="ADAL" clId="{834C8908-C4E5-4D8D-8AD5-A72DBA74800C}" dt="2024-02-26T21:18:53.115" v="1251" actId="1076"/>
          <ac:picMkLst>
            <pc:docMk/>
            <pc:sldMk cId="3668923740" sldId="322"/>
            <ac:picMk id="8" creationId="{D1B39628-950B-858A-598F-107C38E82B67}"/>
          </ac:picMkLst>
        </pc:picChg>
        <pc:picChg chg="add mod">
          <ac:chgData name="Davis G. Trent" userId="b1474165-8b16-459a-a18f-f0e310b23c1a" providerId="ADAL" clId="{834C8908-C4E5-4D8D-8AD5-A72DBA74800C}" dt="2024-02-26T21:18:39.794" v="1250" actId="1076"/>
          <ac:picMkLst>
            <pc:docMk/>
            <pc:sldMk cId="3668923740" sldId="322"/>
            <ac:picMk id="10" creationId="{10F83BAD-7D01-59B9-3D63-66E998D8C2C1}"/>
          </ac:picMkLst>
        </pc:picChg>
      </pc:sldChg>
      <pc:sldChg chg="modSp mod modNotesTx">
        <pc:chgData name="Davis G. Trent" userId="b1474165-8b16-459a-a18f-f0e310b23c1a" providerId="ADAL" clId="{834C8908-C4E5-4D8D-8AD5-A72DBA74800C}" dt="2024-02-26T20:55:00.886" v="986" actId="20577"/>
        <pc:sldMkLst>
          <pc:docMk/>
          <pc:sldMk cId="2398189595" sldId="323"/>
        </pc:sldMkLst>
        <pc:spChg chg="mod">
          <ac:chgData name="Davis G. Trent" userId="b1474165-8b16-459a-a18f-f0e310b23c1a" providerId="ADAL" clId="{834C8908-C4E5-4D8D-8AD5-A72DBA74800C}" dt="2024-02-26T20:55:00.886" v="986" actId="20577"/>
          <ac:spMkLst>
            <pc:docMk/>
            <pc:sldMk cId="2398189595" sldId="323"/>
            <ac:spMk id="6" creationId="{B2DC7CC4-0B12-7444-C304-27A2B0307A24}"/>
          </ac:spMkLst>
        </pc:spChg>
        <pc:grpChg chg="mod">
          <ac:chgData name="Davis G. Trent" userId="b1474165-8b16-459a-a18f-f0e310b23c1a" providerId="ADAL" clId="{834C8908-C4E5-4D8D-8AD5-A72DBA74800C}" dt="2024-02-26T19:41:23.226" v="897" actId="1036"/>
          <ac:grpSpMkLst>
            <pc:docMk/>
            <pc:sldMk cId="2398189595" sldId="323"/>
            <ac:grpSpMk id="10" creationId="{146BB1F9-98C8-0C31-642E-1C2462822CD2}"/>
          </ac:grpSpMkLst>
        </pc:grpChg>
      </pc:sldChg>
      <pc:sldChg chg="modNotesTx">
        <pc:chgData name="Davis G. Trent" userId="b1474165-8b16-459a-a18f-f0e310b23c1a" providerId="ADAL" clId="{834C8908-C4E5-4D8D-8AD5-A72DBA74800C}" dt="2024-02-26T19:23:58.338" v="878"/>
        <pc:sldMkLst>
          <pc:docMk/>
          <pc:sldMk cId="2438625216" sldId="325"/>
        </pc:sldMkLst>
      </pc:sldChg>
      <pc:sldChg chg="addSp delSp modSp add mod ord">
        <pc:chgData name="Davis G. Trent" userId="b1474165-8b16-459a-a18f-f0e310b23c1a" providerId="ADAL" clId="{834C8908-C4E5-4D8D-8AD5-A72DBA74800C}" dt="2024-02-27T00:48:04.205" v="1260"/>
        <pc:sldMkLst>
          <pc:docMk/>
          <pc:sldMk cId="132244764" sldId="326"/>
        </pc:sldMkLst>
        <pc:spChg chg="mod">
          <ac:chgData name="Davis G. Trent" userId="b1474165-8b16-459a-a18f-f0e310b23c1a" providerId="ADAL" clId="{834C8908-C4E5-4D8D-8AD5-A72DBA74800C}" dt="2024-02-23T23:09:10.549" v="209" actId="20577"/>
          <ac:spMkLst>
            <pc:docMk/>
            <pc:sldMk cId="132244764" sldId="326"/>
            <ac:spMk id="2" creationId="{27F4F2CB-E0D9-9CF9-488D-D675CF94974A}"/>
          </ac:spMkLst>
        </pc:spChg>
        <pc:spChg chg="add del mod">
          <ac:chgData name="Davis G. Trent" userId="b1474165-8b16-459a-a18f-f0e310b23c1a" providerId="ADAL" clId="{834C8908-C4E5-4D8D-8AD5-A72DBA74800C}" dt="2024-02-27T00:48:02.942" v="1259" actId="478"/>
          <ac:spMkLst>
            <pc:docMk/>
            <pc:sldMk cId="132244764" sldId="326"/>
            <ac:spMk id="4" creationId="{8439A216-A9E5-43FF-8C10-2EE53B3B56E2}"/>
          </ac:spMkLst>
        </pc:spChg>
        <pc:picChg chg="add del mod">
          <ac:chgData name="Davis G. Trent" userId="b1474165-8b16-459a-a18f-f0e310b23c1a" providerId="ADAL" clId="{834C8908-C4E5-4D8D-8AD5-A72DBA74800C}" dt="2024-02-27T00:48:00.947" v="1258" actId="21"/>
          <ac:picMkLst>
            <pc:docMk/>
            <pc:sldMk cId="132244764" sldId="326"/>
            <ac:picMk id="8" creationId="{7A06CB7C-24C5-85CE-9769-795E615DFA25}"/>
          </ac:picMkLst>
        </pc:picChg>
        <pc:picChg chg="add mod">
          <ac:chgData name="Davis G. Trent" userId="b1474165-8b16-459a-a18f-f0e310b23c1a" providerId="ADAL" clId="{834C8908-C4E5-4D8D-8AD5-A72DBA74800C}" dt="2024-02-27T00:48:04.205" v="1260"/>
          <ac:picMkLst>
            <pc:docMk/>
            <pc:sldMk cId="132244764" sldId="326"/>
            <ac:picMk id="9" creationId="{7A06CB7C-24C5-85CE-9769-795E615DFA25}"/>
          </ac:picMkLst>
        </pc:picChg>
      </pc:sldChg>
      <pc:sldChg chg="add del">
        <pc:chgData name="Davis G. Trent" userId="b1474165-8b16-459a-a18f-f0e310b23c1a" providerId="ADAL" clId="{834C8908-C4E5-4D8D-8AD5-A72DBA74800C}" dt="2024-02-23T23:07:07.200" v="144" actId="2696"/>
        <pc:sldMkLst>
          <pc:docMk/>
          <pc:sldMk cId="565451688" sldId="326"/>
        </pc:sldMkLst>
      </pc:sldChg>
      <pc:sldChg chg="add ord">
        <pc:chgData name="Davis G. Trent" userId="b1474165-8b16-459a-a18f-f0e310b23c1a" providerId="ADAL" clId="{834C8908-C4E5-4D8D-8AD5-A72DBA74800C}" dt="2024-02-23T23:21:58.197" v="318"/>
        <pc:sldMkLst>
          <pc:docMk/>
          <pc:sldMk cId="4063170029" sldId="327"/>
        </pc:sldMkLst>
      </pc:sldChg>
      <pc:sldChg chg="modSp add mod">
        <pc:chgData name="Davis G. Trent" userId="b1474165-8b16-459a-a18f-f0e310b23c1a" providerId="ADAL" clId="{834C8908-C4E5-4D8D-8AD5-A72DBA74800C}" dt="2024-02-26T19:11:03.455" v="874" actId="20577"/>
        <pc:sldMkLst>
          <pc:docMk/>
          <pc:sldMk cId="3669143005" sldId="328"/>
        </pc:sldMkLst>
        <pc:spChg chg="mod">
          <ac:chgData name="Davis G. Trent" userId="b1474165-8b16-459a-a18f-f0e310b23c1a" providerId="ADAL" clId="{834C8908-C4E5-4D8D-8AD5-A72DBA74800C}" dt="2024-02-26T17:43:47.705" v="367" actId="20577"/>
          <ac:spMkLst>
            <pc:docMk/>
            <pc:sldMk cId="3669143005" sldId="328"/>
            <ac:spMk id="2" creationId="{EF0D35DC-E1C7-2C5D-36F1-019F04BA2F3F}"/>
          </ac:spMkLst>
        </pc:spChg>
        <pc:spChg chg="mod">
          <ac:chgData name="Davis G. Trent" userId="b1474165-8b16-459a-a18f-f0e310b23c1a" providerId="ADAL" clId="{834C8908-C4E5-4D8D-8AD5-A72DBA74800C}" dt="2024-02-26T19:11:03.455" v="874" actId="20577"/>
          <ac:spMkLst>
            <pc:docMk/>
            <pc:sldMk cId="3669143005" sldId="328"/>
            <ac:spMk id="5" creationId="{46D896D7-49F3-DEDC-1949-D3EC313B9003}"/>
          </ac:spMkLst>
        </pc:spChg>
      </pc:sldChg>
      <pc:sldChg chg="add">
        <pc:chgData name="Davis G. Trent" userId="b1474165-8b16-459a-a18f-f0e310b23c1a" providerId="ADAL" clId="{834C8908-C4E5-4D8D-8AD5-A72DBA74800C}" dt="2024-02-26T21:13:20.155" v="989" actId="2890"/>
        <pc:sldMkLst>
          <pc:docMk/>
          <pc:sldMk cId="1075163605" sldId="32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2/26/2024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2/26/2024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completely separate service designed for a different purpose than </a:t>
            </a:r>
            <a:r>
              <a:rPr lang="en-US" dirty="0" err="1"/>
              <a:t>Entra</a:t>
            </a:r>
            <a:endParaRPr lang="en-US" dirty="0"/>
          </a:p>
          <a:p>
            <a:r>
              <a:rPr lang="en-US" dirty="0"/>
              <a:t>made for </a:t>
            </a:r>
            <a:r>
              <a:rPr lang="en-US" dirty="0" err="1"/>
              <a:t>devs</a:t>
            </a:r>
            <a:r>
              <a:rPr lang="en-US" dirty="0"/>
              <a:t> and IT Pros who need safe and secure auth service</a:t>
            </a:r>
          </a:p>
          <a:p>
            <a:r>
              <a:rPr lang="en-US" dirty="0"/>
              <a:t>local accounts (stored directly in AAD B2C directory)</a:t>
            </a:r>
          </a:p>
          <a:p>
            <a:r>
              <a:rPr lang="en-US" dirty="0"/>
              <a:t>social media accounts</a:t>
            </a:r>
          </a:p>
          <a:p>
            <a:r>
              <a:rPr lang="en-US" dirty="0"/>
              <a:t>enterprise accounts</a:t>
            </a:r>
          </a:p>
          <a:p>
            <a:endParaRPr lang="en-US" dirty="0"/>
          </a:p>
          <a:p>
            <a:r>
              <a:rPr lang="en-US" dirty="0" err="1"/>
              <a:t>Entra</a:t>
            </a:r>
            <a:r>
              <a:rPr lang="en-US" dirty="0"/>
              <a:t>: only work or school accounts and Microsoft accounts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228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Identity as a Service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customer-facing websites and apps</a:t>
            </a:r>
          </a:p>
          <a:p>
            <a:r>
              <a:rPr lang="en-US" dirty="0"/>
              <a:t> </a:t>
            </a:r>
          </a:p>
          <a:p>
            <a:r>
              <a:rPr lang="en-US" dirty="0"/>
              <a:t>users can leverage their preferred accounts: local, social, or enterprise accounts SSO access to custom apps, websites, or APIs.</a:t>
            </a:r>
          </a:p>
          <a:p>
            <a:endParaRPr lang="en-US" dirty="0"/>
          </a:p>
          <a:p>
            <a:r>
              <a:rPr lang="en-US" dirty="0"/>
              <a:t>Like </a:t>
            </a:r>
            <a:r>
              <a:rPr lang="en-US" dirty="0" err="1"/>
              <a:t>Entra</a:t>
            </a:r>
            <a:r>
              <a:rPr lang="en-US" dirty="0"/>
              <a:t>, designed to scale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61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TFP: Trust Framework Policy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3641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95120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610D30-53BC-148C-2C62-C2344AB924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F8C9533-6D78-E5C2-0D5F-CA5FE73C84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AB05D8-BE3B-DCA9-99EE-0A5ACF3537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Century Gothic" panose="020B0502020202020204" pitchFamily="34" charset="0"/>
              </a:rPr>
              <a:t>AAD B2C removes the cookie, but other apps may implement other SSO mechanisms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1FF40A-9400-378D-DFFE-DE1BC92F67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0248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https://m365custompages.blob.core.windows.net/custom-pages/unified.html</a:t>
            </a:r>
          </a:p>
          <a:p>
            <a:r>
              <a:rPr lang="en-US" dirty="0"/>
              <a:t>https://woodgrovedemo.com/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580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42E327-8892-3662-219B-2FBB5C9B6E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5F5180-A928-3436-3AA6-3A230D9DE9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4BC5A2-2B3D-05BD-69B1-35B51BD2BB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F6D77A-93DF-0CDC-8805-2259C9576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546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748C2E-E4AF-D2B9-2DE2-3516E9F3F3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C312DB-97C3-197A-F7B2-A7FB5CEB7B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B7F3DD-4C0B-F621-1EA1-959C4DB26A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Century Gothic" panose="020B0502020202020204" pitchFamily="34" charset="0"/>
              </a:rPr>
              <a:t>AAD B2C removes the cookie, but other apps may implement other SSO mechanisms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67EF99-04A7-6DA7-3FF6-EE110D7983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924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AD3492AC-2023-4442-AF40-53B11C2EF8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45966" y="1008063"/>
            <a:ext cx="5120640" cy="2054388"/>
          </a:xfrm>
        </p:spPr>
        <p:txBody>
          <a:bodyPr anchor="b">
            <a:normAutofit/>
          </a:bodyPr>
          <a:lstStyle>
            <a:lvl1pPr algn="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3105163"/>
            <a:ext cx="3167636" cy="64767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D64503-659B-472D-ABF8-01D077EB0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209C12-0CED-4CD5-B463-885A793CC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F03DA-3AA9-44AC-8E2B-D53B8EBEA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06C6CB5-A7CF-4AA0-8E61-3C46EFA04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1524" y="4572000"/>
            <a:ext cx="12188952" cy="2286000"/>
          </a:xfrm>
          <a:solidFill>
            <a:schemeClr val="accent6"/>
          </a:solidFill>
        </p:spPr>
        <p:txBody>
          <a:bodyPr anchor="b"/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8305" y="1696389"/>
            <a:ext cx="3210331" cy="3647605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lIns="91440"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516628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65548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48764" y="1696389"/>
            <a:ext cx="3209544" cy="3648456"/>
          </a:xfrm>
          <a:solidFill>
            <a:schemeClr val="bg1"/>
          </a:solidFill>
          <a:ln w="12700">
            <a:solidFill>
              <a:schemeClr val="tx2">
                <a:lumMod val="20000"/>
                <a:lumOff val="80000"/>
              </a:schemeClr>
            </a:solidFill>
          </a:ln>
        </p:spPr>
        <p:txBody>
          <a:bodyPr tIns="457200">
            <a:noAutofit/>
          </a:bodyPr>
          <a:lstStyle>
            <a:lvl1pPr marL="0" indent="0" algn="ctr">
              <a:buNone/>
              <a:defRPr sz="3200" b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77130" y="2750695"/>
            <a:ext cx="2743200" cy="2465883"/>
          </a:xfrm>
        </p:spPr>
        <p:txBody>
          <a:bodyPr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585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6593" y="2207455"/>
            <a:ext cx="1351811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8516B14-EF29-444F-82DA-19F5011C7DD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66592" y="3559605"/>
            <a:ext cx="1353313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2</a:t>
            </a:r>
            <a:endParaRPr lang="en-ZA" dirty="0"/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BFDD67D8-D69E-405B-825C-A9AF88C1A80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466592" y="4905756"/>
            <a:ext cx="1353314" cy="1097280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3</a:t>
            </a:r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E3354A33-C884-44F0-A320-DF2EBA500D10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371600" y="220288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8">
            <a:extLst>
              <a:ext uri="{FF2B5EF4-FFF2-40B4-BE49-F238E27FC236}">
                <a16:creationId xmlns:a16="http://schemas.microsoft.com/office/drawing/2014/main" id="{7AF29B8F-D39A-4F3A-909A-9D298FB7224E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1371600" y="3555033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8">
            <a:extLst>
              <a:ext uri="{FF2B5EF4-FFF2-40B4-BE49-F238E27FC236}">
                <a16:creationId xmlns:a16="http://schemas.microsoft.com/office/drawing/2014/main" id="{83A1C8AA-5F7D-4C12-9724-97F4B72D8A78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371600" y="4901184"/>
            <a:ext cx="1106424" cy="1106424"/>
          </a:xfrm>
          <a:solidFill>
            <a:schemeClr val="accent6"/>
          </a:solidFill>
        </p:spPr>
        <p:txBody>
          <a:bodyPr>
            <a:normAutofit/>
          </a:bodyPr>
          <a:lstStyle>
            <a:lvl1pPr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9BE8230-B656-44E2-9319-E1464125040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813048" y="220745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4ADD189D-5EFF-456A-9AEB-E8DB3452742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3813048" y="3559605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53862BA6-E42C-4C58-871B-8705122D668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3813048" y="4905756"/>
            <a:ext cx="3657600" cy="1097280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txBody>
          <a:bodyPr vert="horz" lIns="0" tIns="0" rIns="0" bIns="0" rtlCol="0" anchor="ctr">
            <a:noAutofit/>
          </a:bodyPr>
          <a:lstStyle>
            <a:lvl1pPr marL="0" indent="0" algn="ctr">
              <a:buNone/>
              <a:defRPr lang="en-ZA" sz="1800" dirty="0">
                <a:solidFill>
                  <a:schemeClr val="tx1"/>
                </a:solidFill>
              </a:defRPr>
            </a:lvl1pPr>
          </a:lstStyle>
          <a:p>
            <a:pPr marL="266700" lvl="0" indent="-266700" algn="ctr"/>
            <a:r>
              <a:rPr lang="en-ZA" dirty="0"/>
              <a:t>Section Header</a:t>
            </a:r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B1F9D630-F36F-43B5-B6A8-62245E084CA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70648" y="220745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C670C5D6-AD2E-415C-BAFE-A8239C15159E}"/>
              </a:ext>
            </a:extLst>
          </p:cNvPr>
          <p:cNvSpPr>
            <a:spLocks noGrp="1"/>
          </p:cNvSpPr>
          <p:nvPr>
            <p:ph sz="half" idx="38" hasCustomPrompt="1"/>
          </p:nvPr>
        </p:nvSpPr>
        <p:spPr>
          <a:xfrm>
            <a:off x="7470648" y="3559605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30" name="Content Placeholder 3">
            <a:extLst>
              <a:ext uri="{FF2B5EF4-FFF2-40B4-BE49-F238E27FC236}">
                <a16:creationId xmlns:a16="http://schemas.microsoft.com/office/drawing/2014/main" id="{26DDBF97-B5FA-415C-9E0D-A4A556C40805}"/>
              </a:ext>
            </a:extLst>
          </p:cNvPr>
          <p:cNvSpPr>
            <a:spLocks noGrp="1"/>
          </p:cNvSpPr>
          <p:nvPr>
            <p:ph sz="half" idx="41" hasCustomPrompt="1"/>
          </p:nvPr>
        </p:nvSpPr>
        <p:spPr>
          <a:xfrm>
            <a:off x="7470648" y="4905756"/>
            <a:ext cx="3657600" cy="1097280"/>
          </a:xfrm>
          <a:solidFill>
            <a:schemeClr val="accent3">
              <a:alpha val="50000"/>
            </a:schemeClr>
          </a:solidFill>
          <a:ln>
            <a:solidFill>
              <a:schemeClr val="accent3">
                <a:alpha val="50000"/>
              </a:schemeClr>
            </a:solidFill>
          </a:ln>
        </p:spPr>
        <p:txBody>
          <a:bodyPr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lvl="0"/>
            <a:r>
              <a:rPr lang="en-US" dirty="0"/>
              <a:t>Section Description</a:t>
            </a:r>
            <a:endParaRPr lang="en-ZA" dirty="0"/>
          </a:p>
        </p:txBody>
      </p:sp>
      <p:sp>
        <p:nvSpPr>
          <p:cNvPr id="17" name="Date Placeholder 1">
            <a:extLst>
              <a:ext uri="{FF2B5EF4-FFF2-40B4-BE49-F238E27FC236}">
                <a16:creationId xmlns:a16="http://schemas.microsoft.com/office/drawing/2014/main" id="{8408DD66-4FD2-41B2-AD2E-24ADA0398198}"/>
              </a:ext>
            </a:extLst>
          </p:cNvPr>
          <p:cNvSpPr>
            <a:spLocks noGrp="1"/>
          </p:cNvSpPr>
          <p:nvPr>
            <p:ph type="dt" sz="half" idx="43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1540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92992" y="2232908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08728" y="3494402"/>
            <a:ext cx="2194560" cy="274320"/>
          </a:xfrm>
        </p:spPr>
        <p:txBody>
          <a:bodyPr>
            <a:noAutofit/>
          </a:bodyPr>
          <a:lstStyle>
            <a:lvl1pPr marL="0" indent="0" algn="l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10732" y="3494402"/>
            <a:ext cx="2194560" cy="274320"/>
          </a:xfrm>
        </p:spPr>
        <p:txBody>
          <a:bodyPr>
            <a:noAutofit/>
          </a:bodyPr>
          <a:lstStyle>
            <a:lvl1pPr marL="0" indent="0" algn="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92992" y="5287722"/>
            <a:ext cx="2194560" cy="27432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2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QUADRANT TITLE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7F7357E-EB66-4B24-BD83-CDF02BFEB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67923" y="2586939"/>
            <a:ext cx="10677317" cy="2637195"/>
            <a:chOff x="767923" y="2586939"/>
            <a:chExt cx="10677317" cy="2637195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5CC96AF-1ECA-45C5-A903-6341850289F9}"/>
                </a:ext>
              </a:extLst>
            </p:cNvPr>
            <p:cNvSpPr/>
            <p:nvPr userDrawn="1"/>
          </p:nvSpPr>
          <p:spPr>
            <a:xfrm>
              <a:off x="6098501" y="2586991"/>
              <a:ext cx="46095" cy="1231565"/>
            </a:xfrm>
            <a:custGeom>
              <a:avLst/>
              <a:gdLst>
                <a:gd name="connsiteX0" fmla="*/ 375 w 46095"/>
                <a:gd name="connsiteY0" fmla="*/ 0 h 1231565"/>
                <a:gd name="connsiteX1" fmla="*/ 46095 w 46095"/>
                <a:gd name="connsiteY1" fmla="*/ 114776 h 1231565"/>
                <a:gd name="connsiteX2" fmla="*/ 46095 w 46095"/>
                <a:gd name="connsiteY2" fmla="*/ 1231565 h 1231565"/>
                <a:gd name="connsiteX3" fmla="*/ 0 w 46095"/>
                <a:gd name="connsiteY3" fmla="*/ 1231565 h 1231565"/>
                <a:gd name="connsiteX4" fmla="*/ 0 w 46095"/>
                <a:gd name="connsiteY4" fmla="*/ 942 h 1231565"/>
                <a:gd name="connsiteX5" fmla="*/ 375 w 46095"/>
                <a:gd name="connsiteY5" fmla="*/ 0 h 1231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95" h="1231565">
                  <a:moveTo>
                    <a:pt x="375" y="0"/>
                  </a:moveTo>
                  <a:lnTo>
                    <a:pt x="46095" y="114776"/>
                  </a:lnTo>
                  <a:lnTo>
                    <a:pt x="46095" y="1231565"/>
                  </a:lnTo>
                  <a:lnTo>
                    <a:pt x="0" y="1231565"/>
                  </a:lnTo>
                  <a:lnTo>
                    <a:pt x="0" y="94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7574821-21A4-483A-9824-B9CB9EC4B770}"/>
                </a:ext>
              </a:extLst>
            </p:cNvPr>
            <p:cNvSpPr/>
            <p:nvPr userDrawn="1"/>
          </p:nvSpPr>
          <p:spPr>
            <a:xfrm>
              <a:off x="6053156" y="3818555"/>
              <a:ext cx="45345" cy="97190"/>
            </a:xfrm>
            <a:custGeom>
              <a:avLst/>
              <a:gdLst>
                <a:gd name="connsiteX0" fmla="*/ 0 w 45345"/>
                <a:gd name="connsiteY0" fmla="*/ 0 h 97190"/>
                <a:gd name="connsiteX1" fmla="*/ 45345 w 45345"/>
                <a:gd name="connsiteY1" fmla="*/ 0 h 97190"/>
                <a:gd name="connsiteX2" fmla="*/ 45345 w 45345"/>
                <a:gd name="connsiteY2" fmla="*/ 97190 h 97190"/>
                <a:gd name="connsiteX3" fmla="*/ 0 w 45345"/>
                <a:gd name="connsiteY3" fmla="*/ 97190 h 97190"/>
                <a:gd name="connsiteX4" fmla="*/ 0 w 45345"/>
                <a:gd name="connsiteY4" fmla="*/ 0 h 97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345" h="97190">
                  <a:moveTo>
                    <a:pt x="0" y="0"/>
                  </a:moveTo>
                  <a:lnTo>
                    <a:pt x="45345" y="0"/>
                  </a:lnTo>
                  <a:lnTo>
                    <a:pt x="45345" y="97190"/>
                  </a:lnTo>
                  <a:lnTo>
                    <a:pt x="0" y="97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8C191E1-94CD-4DEF-9125-7E667370926A}"/>
                </a:ext>
              </a:extLst>
            </p:cNvPr>
            <p:cNvSpPr/>
            <p:nvPr userDrawn="1"/>
          </p:nvSpPr>
          <p:spPr>
            <a:xfrm>
              <a:off x="6098500" y="2586939"/>
              <a:ext cx="111238" cy="1231616"/>
            </a:xfrm>
            <a:custGeom>
              <a:avLst/>
              <a:gdLst>
                <a:gd name="connsiteX0" fmla="*/ 0 w 111238"/>
                <a:gd name="connsiteY0" fmla="*/ 0 h 1231616"/>
                <a:gd name="connsiteX1" fmla="*/ 111238 w 111238"/>
                <a:gd name="connsiteY1" fmla="*/ 0 h 1231616"/>
                <a:gd name="connsiteX2" fmla="*/ 111238 w 111238"/>
                <a:gd name="connsiteY2" fmla="*/ 1231616 h 1231616"/>
                <a:gd name="connsiteX3" fmla="*/ 46095 w 111238"/>
                <a:gd name="connsiteY3" fmla="*/ 1231616 h 1231616"/>
                <a:gd name="connsiteX4" fmla="*/ 46095 w 111238"/>
                <a:gd name="connsiteY4" fmla="*/ 114827 h 1231616"/>
                <a:gd name="connsiteX5" fmla="*/ 375 w 111238"/>
                <a:gd name="connsiteY5" fmla="*/ 51 h 1231616"/>
                <a:gd name="connsiteX6" fmla="*/ 0 w 111238"/>
                <a:gd name="connsiteY6" fmla="*/ 993 h 1231616"/>
                <a:gd name="connsiteX7" fmla="*/ 0 w 111238"/>
                <a:gd name="connsiteY7" fmla="*/ 0 h 123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238" h="1231616">
                  <a:moveTo>
                    <a:pt x="0" y="0"/>
                  </a:moveTo>
                  <a:lnTo>
                    <a:pt x="111238" y="0"/>
                  </a:lnTo>
                  <a:lnTo>
                    <a:pt x="111238" y="1231616"/>
                  </a:lnTo>
                  <a:lnTo>
                    <a:pt x="46095" y="1231616"/>
                  </a:lnTo>
                  <a:lnTo>
                    <a:pt x="46095" y="114827"/>
                  </a:lnTo>
                  <a:lnTo>
                    <a:pt x="375" y="51"/>
                  </a:lnTo>
                  <a:lnTo>
                    <a:pt x="0" y="9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E6DEF02-ADC5-487F-AA38-28AE410EBEB1}"/>
                </a:ext>
              </a:extLst>
            </p:cNvPr>
            <p:cNvSpPr/>
            <p:nvPr userDrawn="1"/>
          </p:nvSpPr>
          <p:spPr>
            <a:xfrm>
              <a:off x="6053156" y="2587933"/>
              <a:ext cx="36576" cy="1262045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F5BD053-8127-4207-8BB6-88934D1FE4A5}"/>
                </a:ext>
              </a:extLst>
            </p:cNvPr>
            <p:cNvSpPr/>
            <p:nvPr userDrawn="1"/>
          </p:nvSpPr>
          <p:spPr>
            <a:xfrm>
              <a:off x="767923" y="3818556"/>
              <a:ext cx="5349240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CFD50B-0B31-48EB-8D44-673C8CEC29B7}"/>
                </a:ext>
              </a:extLst>
            </p:cNvPr>
            <p:cNvSpPr/>
            <p:nvPr userDrawn="1"/>
          </p:nvSpPr>
          <p:spPr>
            <a:xfrm>
              <a:off x="6117163" y="3818554"/>
              <a:ext cx="5328077" cy="36576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C715010-62CF-4E58-992F-47427FCB0C02}"/>
                </a:ext>
              </a:extLst>
            </p:cNvPr>
            <p:cNvSpPr/>
            <p:nvPr userDrawn="1"/>
          </p:nvSpPr>
          <p:spPr>
            <a:xfrm>
              <a:off x="6053155" y="3852534"/>
              <a:ext cx="36576" cy="13716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7" name="Date Placeholder 1">
            <a:extLst>
              <a:ext uri="{FF2B5EF4-FFF2-40B4-BE49-F238E27FC236}">
                <a16:creationId xmlns:a16="http://schemas.microsoft.com/office/drawing/2014/main" id="{17311117-A0EF-438B-BF68-75DF09D85045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78033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59924"/>
          </a:xfrm>
        </p:spPr>
        <p:txBody>
          <a:bodyPr bIns="91440" anchor="b"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8FDD847D-284F-43B9-91A9-0A2AE4977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97280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95593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9144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5F3F79F-C68B-4A8C-B9F0-4BF82DCC6D5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625274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8" name="Text Placeholder 18">
            <a:extLst>
              <a:ext uri="{FF2B5EF4-FFF2-40B4-BE49-F238E27FC236}">
                <a16:creationId xmlns:a16="http://schemas.microsoft.com/office/drawing/2014/main" id="{7E2099CC-3C3F-4C3B-825F-C69EBE0F0D1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626864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D904408A-D9CD-40EC-A60A-5AFD4501F7B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53269" y="2458260"/>
            <a:ext cx="3200400" cy="731520"/>
          </a:xfrm>
          <a:solidFill>
            <a:schemeClr val="accent2"/>
          </a:solidFill>
        </p:spPr>
        <p:txBody>
          <a:bodyPr anchor="ctr" anchorCtr="1">
            <a:norm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F6FD60C1-21C4-4DFB-A5A9-717DE2A98BA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156448" y="3191256"/>
            <a:ext cx="3200400" cy="2465883"/>
          </a:xfrm>
          <a:noFill/>
          <a:ln>
            <a:solidFill>
              <a:schemeClr val="accent2"/>
            </a:solidFill>
          </a:ln>
        </p:spPr>
        <p:txBody>
          <a:bodyPr lIns="182880" tIns="182880" rIns="182880" anchor="t" anchorCtr="1">
            <a:normAutofit/>
          </a:bodyPr>
          <a:lstStyle>
            <a:lvl1pPr marL="0" indent="0" algn="ctr">
              <a:lnSpc>
                <a:spcPts val="24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8638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DD8E1C1-2F29-4EF8-B7B9-75E2DC5049C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1850" y="1426525"/>
            <a:ext cx="10515600" cy="457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6438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6438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7475" y="2071688"/>
            <a:ext cx="5029200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7475" y="2641555"/>
            <a:ext cx="5029200" cy="34747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A8B6EDEE-DE90-436D-BFA9-9709BE86FD0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258568" y="2304288"/>
            <a:ext cx="1554480" cy="561975"/>
          </a:xfrm>
          <a:solidFill>
            <a:schemeClr val="accent3"/>
          </a:solidFill>
          <a:ln>
            <a:noFill/>
          </a:ln>
        </p:spPr>
        <p:txBody>
          <a:bodyPr tIns="36000" anchor="ctr" anchorCtr="0">
            <a:normAutofit/>
          </a:bodyPr>
          <a:lstStyle>
            <a:lvl1pPr marL="0" indent="0" algn="ctr">
              <a:lnSpc>
                <a:spcPct val="150000"/>
              </a:lnSpc>
              <a:spcBef>
                <a:spcPts val="3600"/>
              </a:spcBef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5FBFE975-0A80-48E8-AA52-A4674F3B96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8BD9D56F-24FE-4F7D-8E40-A0D0AC7197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D46B7BD9-7D98-4035-8A5E-463BD7C3BF1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8AA70B58-94EB-4879-8CBB-F170B13437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7309DED8-0AF6-493B-A2EC-E3C6524C4037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634511C9-82EE-4918-850A-C11AB497D8C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9DFB519F-3772-4743-A8B2-EE749BE7907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FF1ED3A9-45CD-4A8C-94E6-BFD948CC06A3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DF614219-217C-4657-8BF6-1BDE7D2907CA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F5EB19D-BC9E-40FA-BC6F-DA9B98DA7DCA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1E8B9B06-EF32-482E-A7E7-C1BAFE1A45D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B243085E-635F-44B9-A90B-BCE5763AD3E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5E2D6E88-5F8C-4406-9211-D4A50B968BA2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CC994534-ACB6-4B33-A7F8-59ED88636D9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BFBFB5AF-B984-48A4-A2D5-B0F9A7168B93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5920D2EA-A217-4744-834D-D00BD41BD38F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FD2FC71C-590D-4C50-9D20-D98F73D84422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AD895D25-09BE-492D-944C-8B0E710ADF19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F6192086-61CF-42A5-905D-851D1EEBC250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FD1AF556-814F-4B48-B1F0-29450A00904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EEEE7A48-BA7F-4AD6-948F-8AF34748D37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1ECC3963-8620-45EA-8E9B-B5ED79CD7A4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8A5FB4BB-2FEF-496A-8E3A-C4D43AE0498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A7187E67-FC95-4CA0-9570-815E315916E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D03EF82F-F37F-48CB-A978-E3BAD66F5C7D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5F250D41-02CE-4633-9E26-F722FCA110BB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11E3559-68CA-437E-BD12-A9953AE1E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Date Placeholder 1">
            <a:extLst>
              <a:ext uri="{FF2B5EF4-FFF2-40B4-BE49-F238E27FC236}">
                <a16:creationId xmlns:a16="http://schemas.microsoft.com/office/drawing/2014/main" id="{62C0F98D-B2D7-4EDC-ADD0-9B61A901FCEA}"/>
              </a:ext>
            </a:extLst>
          </p:cNvPr>
          <p:cNvSpPr>
            <a:spLocks noGrp="1"/>
          </p:cNvSpPr>
          <p:nvPr>
            <p:ph type="dt" sz="half" idx="6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428662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5925"/>
            <a:ext cx="10515600" cy="40970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5359799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5743005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8402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8798"/>
            <a:ext cx="2286000" cy="356616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5360195"/>
            <a:ext cx="2286000" cy="365125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6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5743401"/>
            <a:ext cx="2286000" cy="365125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7BA1CDE-376A-4ABA-B8B8-75D6A678096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35515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B8F9B77-308B-48E1-BCAC-0C74FB9A1CF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5515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0BA97C8-6774-46D2-9678-1BA2BE8C9D3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5515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D48977F0-CAE5-4054-B1AC-16B25EB28C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754036" y="1717537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35550F1-A852-48F3-9C1C-C64F3B8D4D7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54036" y="3323409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D757D7CE-02BE-4D9B-A676-F2967D660EC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4036" y="3611203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4" name="Picture Placeholder 6">
            <a:extLst>
              <a:ext uri="{FF2B5EF4-FFF2-40B4-BE49-F238E27FC236}">
                <a16:creationId xmlns:a16="http://schemas.microsoft.com/office/drawing/2014/main" id="{64C29CA7-3B83-4C84-8407-F05C8CA7084D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172557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62304448-704D-4C85-87B3-13204A597E0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2557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BB608A2D-D2B2-4E41-89DB-745BBE2D8B4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72557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7" name="Picture Placeholder 6">
            <a:extLst>
              <a:ext uri="{FF2B5EF4-FFF2-40B4-BE49-F238E27FC236}">
                <a16:creationId xmlns:a16="http://schemas.microsoft.com/office/drawing/2014/main" id="{B1A1DC22-0E05-43FC-8E91-0BE7AA25EEF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578378" y="171714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25676C67-0CCC-403A-9B15-B42740FCF06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78378" y="332301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25CC45AB-977D-4580-9F1A-2E786542EE5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578378" y="361080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4" name="Picture Placeholder 6">
            <a:extLst>
              <a:ext uri="{FF2B5EF4-FFF2-40B4-BE49-F238E27FC236}">
                <a16:creationId xmlns:a16="http://schemas.microsoft.com/office/drawing/2014/main" id="{27688D91-F8AA-4C0A-BF29-90F8FE202DA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325219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8">
            <a:extLst>
              <a:ext uri="{FF2B5EF4-FFF2-40B4-BE49-F238E27FC236}">
                <a16:creationId xmlns:a16="http://schemas.microsoft.com/office/drawing/2014/main" id="{D9AECBF7-0508-4905-9DF6-C0FF9D9ADA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325219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8">
            <a:extLst>
              <a:ext uri="{FF2B5EF4-FFF2-40B4-BE49-F238E27FC236}">
                <a16:creationId xmlns:a16="http://schemas.microsoft.com/office/drawing/2014/main" id="{A7F920A3-CA67-4CD0-A639-1CE803DE26F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325219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7" name="Picture Placeholder 6">
            <a:extLst>
              <a:ext uri="{FF2B5EF4-FFF2-40B4-BE49-F238E27FC236}">
                <a16:creationId xmlns:a16="http://schemas.microsoft.com/office/drawing/2014/main" id="{463E2C69-9A20-4A90-8F45-4EE6CFD469B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743740" y="4132311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8" name="Text Placeholder 8">
            <a:extLst>
              <a:ext uri="{FF2B5EF4-FFF2-40B4-BE49-F238E27FC236}">
                <a16:creationId xmlns:a16="http://schemas.microsoft.com/office/drawing/2014/main" id="{D33409A7-C60B-4AD7-AFDF-23C2F042CEC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43740" y="5738183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9" name="Text Placeholder 8">
            <a:extLst>
              <a:ext uri="{FF2B5EF4-FFF2-40B4-BE49-F238E27FC236}">
                <a16:creationId xmlns:a16="http://schemas.microsoft.com/office/drawing/2014/main" id="{4870155B-647D-44E9-AE54-24D2BB2404B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43740" y="6025977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0" name="Picture Placeholder 6">
            <a:extLst>
              <a:ext uri="{FF2B5EF4-FFF2-40B4-BE49-F238E27FC236}">
                <a16:creationId xmlns:a16="http://schemas.microsoft.com/office/drawing/2014/main" id="{3876D40F-6DE8-45F1-B56E-986312109B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162261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Text Placeholder 8">
            <a:extLst>
              <a:ext uri="{FF2B5EF4-FFF2-40B4-BE49-F238E27FC236}">
                <a16:creationId xmlns:a16="http://schemas.microsoft.com/office/drawing/2014/main" id="{D0A39ABE-EF7B-477F-A346-C5CDA9F5D6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162261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2" name="Text Placeholder 8">
            <a:extLst>
              <a:ext uri="{FF2B5EF4-FFF2-40B4-BE49-F238E27FC236}">
                <a16:creationId xmlns:a16="http://schemas.microsoft.com/office/drawing/2014/main" id="{7787A6CA-4AF6-46F5-BA39-50F328D9A8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162261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3" name="Picture Placeholder 6">
            <a:extLst>
              <a:ext uri="{FF2B5EF4-FFF2-40B4-BE49-F238E27FC236}">
                <a16:creationId xmlns:a16="http://schemas.microsoft.com/office/drawing/2014/main" id="{EC171A7C-639D-47C1-A626-7E4772629B2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8580782" y="4131915"/>
            <a:ext cx="2286000" cy="155448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8">
            <a:extLst>
              <a:ext uri="{FF2B5EF4-FFF2-40B4-BE49-F238E27FC236}">
                <a16:creationId xmlns:a16="http://schemas.microsoft.com/office/drawing/2014/main" id="{674313BD-D2AD-4F0E-96FE-469C176818B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580782" y="5737787"/>
            <a:ext cx="2286000" cy="274320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5" name="Text Placeholder 8">
            <a:extLst>
              <a:ext uri="{FF2B5EF4-FFF2-40B4-BE49-F238E27FC236}">
                <a16:creationId xmlns:a16="http://schemas.microsoft.com/office/drawing/2014/main" id="{7141AE4E-36D0-4176-9FCB-E5803788939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580782" y="6025581"/>
            <a:ext cx="2286000" cy="27432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latin typeface="+mn-lt"/>
              </a:defRPr>
            </a:lvl1pPr>
            <a:lvl2pPr marL="457200" indent="0">
              <a:buNone/>
              <a:defRPr sz="1400">
                <a:latin typeface="+mj-lt"/>
              </a:defRPr>
            </a:lvl2pPr>
            <a:lvl3pPr marL="914400" indent="0">
              <a:buNone/>
              <a:defRPr sz="1400">
                <a:latin typeface="+mj-lt"/>
              </a:defRPr>
            </a:lvl3pPr>
            <a:lvl4pPr marL="1371600" indent="0">
              <a:buNone/>
              <a:defRPr sz="1400">
                <a:latin typeface="+mj-lt"/>
              </a:defRPr>
            </a:lvl4pPr>
            <a:lvl5pPr marL="1828800" indent="0">
              <a:buNone/>
              <a:defRPr sz="1400">
                <a:latin typeface="+mj-lt"/>
              </a:defRPr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4016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1F6AC7C-4EFC-4C76-8784-963130151FD5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137509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2AED95B-59A7-4359-BD74-24F920F715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18637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286DAE13-A93D-453A-8164-3F1E97F8F24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34480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1FD2C3F4-5FD0-4B09-A5D5-7365D61084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34480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8" name="Content Placeholder 13">
            <a:extLst>
              <a:ext uri="{FF2B5EF4-FFF2-40B4-BE49-F238E27FC236}">
                <a16:creationId xmlns:a16="http://schemas.microsoft.com/office/drawing/2014/main" id="{7BF6ABBB-7B41-4F0C-8416-9C72862D93CB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3859487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E1B58033-4461-43F1-8E7C-C6E5988BDE8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40615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80CE999C-FC94-4BF1-BBCE-0A3A9340971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75645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2" name="Text Placeholder 7">
            <a:extLst>
              <a:ext uri="{FF2B5EF4-FFF2-40B4-BE49-F238E27FC236}">
                <a16:creationId xmlns:a16="http://schemas.microsoft.com/office/drawing/2014/main" id="{6AFDE949-FC25-431E-8298-75F5A7B83A1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75645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29" name="Content Placeholder 13">
            <a:extLst>
              <a:ext uri="{FF2B5EF4-FFF2-40B4-BE49-F238E27FC236}">
                <a16:creationId xmlns:a16="http://schemas.microsoft.com/office/drawing/2014/main" id="{426B07AE-648A-4C6E-8FE4-B8C6D4A1B42E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6549780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BAB49F71-4118-47B2-B571-8DC9A3E94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0908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5" name="Text Placeholder 7">
            <a:extLst>
              <a:ext uri="{FF2B5EF4-FFF2-40B4-BE49-F238E27FC236}">
                <a16:creationId xmlns:a16="http://schemas.microsoft.com/office/drawing/2014/main" id="{E6D674D8-A1E4-4A7E-929B-32FBA30823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430908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18E1E8CE-0AA4-4E2F-8DD0-006946935AD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0908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42" name="Content Placeholder 13">
            <a:extLst>
              <a:ext uri="{FF2B5EF4-FFF2-40B4-BE49-F238E27FC236}">
                <a16:creationId xmlns:a16="http://schemas.microsoft.com/office/drawing/2014/main" id="{0C1E203C-1E7A-4194-97B0-B477E6F37235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9264601" y="1859777"/>
            <a:ext cx="1819656" cy="15179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en-US" dirty="0"/>
              <a:t>Add content</a:t>
            </a:r>
          </a:p>
        </p:txBody>
      </p:sp>
      <p:sp>
        <p:nvSpPr>
          <p:cNvPr id="38" name="Text Placeholder 7">
            <a:extLst>
              <a:ext uri="{FF2B5EF4-FFF2-40B4-BE49-F238E27FC236}">
                <a16:creationId xmlns:a16="http://schemas.microsoft.com/office/drawing/2014/main" id="{C03A45F5-F36F-429B-9C83-90B1DB716F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145729" y="3444752"/>
            <a:ext cx="2057400" cy="640080"/>
          </a:xfrm>
        </p:spPr>
        <p:txBody>
          <a:bodyPr>
            <a:noAutofit/>
          </a:bodyPr>
          <a:lstStyle>
            <a:lvl1pPr marL="0" indent="0" algn="ctr"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39" name="Text Placeholder 7">
            <a:extLst>
              <a:ext uri="{FF2B5EF4-FFF2-40B4-BE49-F238E27FC236}">
                <a16:creationId xmlns:a16="http://schemas.microsoft.com/office/drawing/2014/main" id="{6A7CD68A-F84C-4F36-A46D-DB7BA329AB0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45729" y="4110604"/>
            <a:ext cx="2057400" cy="365760"/>
          </a:xfrm>
        </p:spPr>
        <p:txBody>
          <a:bodyPr>
            <a:noAutofit/>
          </a:bodyPr>
          <a:lstStyle>
            <a:lvl1pPr marL="0" indent="0" algn="ctr">
              <a:buNone/>
              <a:defRPr sz="1600" b="1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Title</a:t>
            </a:r>
          </a:p>
        </p:txBody>
      </p:sp>
      <p:sp>
        <p:nvSpPr>
          <p:cNvPr id="40" name="Text Placeholder 7">
            <a:extLst>
              <a:ext uri="{FF2B5EF4-FFF2-40B4-BE49-F238E27FC236}">
                <a16:creationId xmlns:a16="http://schemas.microsoft.com/office/drawing/2014/main" id="{E67019EA-0584-46F5-BDB3-D2B3C717B01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45729" y="4483110"/>
            <a:ext cx="2057400" cy="914400"/>
          </a:xfrm>
        </p:spPr>
        <p:txBody>
          <a:bodyPr>
            <a:no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/>
            <a:r>
              <a:rPr lang="en-US" dirty="0"/>
              <a:t>Section Description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EA36FF-A158-49B3-9C17-39C94920B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58617" y="179270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FF42D5D-9DBF-475A-BC06-666D080D31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580595" y="1800726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6AEDC3F-C3D2-4184-860D-65645BBD6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70888" y="180072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C227352-6F71-4914-9AB1-AB4448667E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985709" y="1820775"/>
            <a:ext cx="2377440" cy="38140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2894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C593254-CE4F-4114-A997-06CBC039F2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365125"/>
            <a:ext cx="7287768" cy="1325563"/>
          </a:xfrm>
        </p:spPr>
        <p:txBody>
          <a:bodyPr/>
          <a:lstStyle>
            <a:lvl1pPr algn="l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E7DBF41-B4A1-4B29-B32C-DDF5058C123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000" y="1941230"/>
            <a:ext cx="9144000" cy="2286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42D9A9-D2E2-42FD-945D-1EF6DC43511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84448" y="4407408"/>
            <a:ext cx="7287768" cy="1371600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9144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3716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1828800" indent="0" algn="ctr">
              <a:lnSpc>
                <a:spcPts val="22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06765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4572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  <a:lvl3pPr marL="9144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3pPr>
            <a:lvl4pPr marL="13716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4pPr>
            <a:lvl5pPr marL="1828800" indent="0">
              <a:lnSpc>
                <a:spcPts val="2600"/>
              </a:lnSpc>
              <a:spcBef>
                <a:spcPts val="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847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6B717642-3C5E-4830-BCBC-E7FAE8B7794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6000" y="390524"/>
            <a:ext cx="5637276" cy="41148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A83FC01-0C03-4607-B5EA-8C230EA7CA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2000"/>
              </a:lnSpc>
              <a:buNone/>
              <a:defRPr sz="1600"/>
            </a:lvl1pPr>
            <a:lvl2pPr marL="457200" indent="0">
              <a:lnSpc>
                <a:spcPts val="2000"/>
              </a:lnSpc>
              <a:buNone/>
              <a:defRPr sz="1600"/>
            </a:lvl2pPr>
            <a:lvl3pPr marL="914400" indent="0">
              <a:lnSpc>
                <a:spcPts val="20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2000"/>
              </a:lnSpc>
              <a:buNone/>
              <a:defRPr sz="1600"/>
            </a:lvl4pPr>
            <a:lvl5pPr marL="1828800" indent="0">
              <a:lnSpc>
                <a:spcPts val="20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219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390524"/>
            <a:ext cx="11274552" cy="4171951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9C910F3-1CC6-467F-A64A-2DDFE4632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425" y="4689888"/>
            <a:ext cx="5029200" cy="1371600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5550E3EA-37A2-40C0-A78F-3C0AB0F781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60759" y="4687863"/>
            <a:ext cx="5029200" cy="1463040"/>
          </a:xfrm>
        </p:spPr>
        <p:txBody>
          <a:bodyPr anchor="ctr" anchorCtr="0">
            <a:noAutofit/>
          </a:bodyPr>
          <a:lstStyle>
            <a:lvl1pPr marL="0" indent="0">
              <a:lnSpc>
                <a:spcPts val="1800"/>
              </a:lnSpc>
              <a:buNone/>
              <a:defRPr sz="1600"/>
            </a:lvl1pPr>
            <a:lvl2pPr marL="457200" indent="0">
              <a:lnSpc>
                <a:spcPts val="1800"/>
              </a:lnSpc>
              <a:buNone/>
              <a:defRPr sz="1600"/>
            </a:lvl2pPr>
            <a:lvl3pPr marL="914400" indent="0">
              <a:lnSpc>
                <a:spcPts val="1800"/>
              </a:lnSpc>
              <a:spcBef>
                <a:spcPts val="0"/>
              </a:spcBef>
              <a:buNone/>
              <a:defRPr sz="1600"/>
            </a:lvl3pPr>
            <a:lvl4pPr marL="1371600" indent="0">
              <a:lnSpc>
                <a:spcPts val="1800"/>
              </a:lnSpc>
              <a:buNone/>
              <a:defRPr sz="1600"/>
            </a:lvl4pPr>
            <a:lvl5pPr marL="1828800" indent="0">
              <a:lnSpc>
                <a:spcPts val="18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32446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92995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1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201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Text Placeholder 15">
            <a:extLst>
              <a:ext uri="{FF2B5EF4-FFF2-40B4-BE49-F238E27FC236}">
                <a16:creationId xmlns:a16="http://schemas.microsoft.com/office/drawing/2014/main" id="{87DD41A9-B6B3-48D9-A3A6-831B39C9158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362182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FB791E68-EDF5-4CC2-8774-A27AEF1D25E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362557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AA224F82-7E0C-4EBF-97D3-132481DBCDA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886164" y="1719628"/>
            <a:ext cx="3300183" cy="554038"/>
          </a:xfrm>
        </p:spPr>
        <p:txBody>
          <a:bodyPr>
            <a:normAutofit/>
          </a:bodyPr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34" name="Text Placeholder 18">
            <a:extLst>
              <a:ext uri="{FF2B5EF4-FFF2-40B4-BE49-F238E27FC236}">
                <a16:creationId xmlns:a16="http://schemas.microsoft.com/office/drawing/2014/main" id="{699D24C6-4AFB-4222-8E0C-4D11CD9C0FF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886913" y="2332649"/>
            <a:ext cx="3299434" cy="3529013"/>
          </a:xfrm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D6B45A-9FA0-4D2A-8BEF-4709BD5C1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708603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13B5FF-9D53-4FD4-B752-22F188FA0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083EC5-999D-4EF5-A22C-FD19C31D5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215B34-3A95-488E-8DAD-34652A5BE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4976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25D6D-4906-4DAB-B1BA-9436026F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975A10-62C2-4D29-B192-A142562FE0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58235-2C90-48E1-8A68-7413F7839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FCAF9B-D406-4E4F-B804-AF188F651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E5FF7C-B4CA-48C1-B1A5-2AA329D34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AABB43-2086-4CDB-B2A4-E51E7D83C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8692" y="1912336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73892" y="1874838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08692" y="2388253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573892" y="2337741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1518687" y="3608720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583887" y="3571222"/>
            <a:ext cx="41148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518687" y="4084637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83887" y="4034125"/>
            <a:ext cx="4114800" cy="914400"/>
          </a:xfr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6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A12F2D63-1E00-4379-A32F-B52857A502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2711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365125"/>
            <a:ext cx="460231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0" y="169164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8000" y="2093976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858000" y="2962656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858000" y="331012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4">
            <a:extLst>
              <a:ext uri="{FF2B5EF4-FFF2-40B4-BE49-F238E27FC236}">
                <a16:creationId xmlns:a16="http://schemas.microsoft.com/office/drawing/2014/main" id="{8462AFAF-169F-4E2A-AC00-6E866659547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870354" y="3931920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2">
            <a:extLst>
              <a:ext uri="{FF2B5EF4-FFF2-40B4-BE49-F238E27FC236}">
                <a16:creationId xmlns:a16="http://schemas.microsoft.com/office/drawing/2014/main" id="{9FDE6BB6-DE86-4B19-B83F-5B83A89477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870354" y="4270248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>
            <a:extLst>
              <a:ext uri="{FF2B5EF4-FFF2-40B4-BE49-F238E27FC236}">
                <a16:creationId xmlns:a16="http://schemas.microsoft.com/office/drawing/2014/main" id="{2B544474-29CA-4D8E-AC15-C05ABDF6067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6870354" y="4855464"/>
            <a:ext cx="3931920" cy="338328"/>
          </a:xfrm>
        </p:spPr>
        <p:txBody>
          <a:bodyPr anchor="b">
            <a:no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2">
            <a:extLst>
              <a:ext uri="{FF2B5EF4-FFF2-40B4-BE49-F238E27FC236}">
                <a16:creationId xmlns:a16="http://schemas.microsoft.com/office/drawing/2014/main" id="{7C778245-11E1-4B65-ADC1-E9D3DE34E5D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70354" y="5193792"/>
            <a:ext cx="4572000" cy="530352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575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1C922A-9F54-409C-8C2C-90A55B890F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00706" y="0"/>
            <a:ext cx="6095999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922" y="365125"/>
            <a:ext cx="5386078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A39532F-F90D-47C0-89E1-06A3DED5931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54384" y="1566525"/>
            <a:ext cx="3401568" cy="3712464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9922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57506" y="1893053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725FCE9-B62D-4B16-807B-9D0D63E93B5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09922" y="236897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BA57DF8C-FA7C-490B-98CE-CDE7957EE7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457506" y="2355956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F039F13-B78B-4A7E-AB1D-94C070BAE974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9917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4">
            <a:extLst>
              <a:ext uri="{FF2B5EF4-FFF2-40B4-BE49-F238E27FC236}">
                <a16:creationId xmlns:a16="http://schemas.microsoft.com/office/drawing/2014/main" id="{525F4B91-27EE-47AC-BBD0-A66FE53A04F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67501" y="3843877"/>
            <a:ext cx="2286000" cy="457200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2">
            <a:extLst>
              <a:ext uri="{FF2B5EF4-FFF2-40B4-BE49-F238E27FC236}">
                <a16:creationId xmlns:a16="http://schemas.microsoft.com/office/drawing/2014/main" id="{1F0A1756-3486-46A9-9DD3-7BFA5FF7573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917" y="4319794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2">
            <a:extLst>
              <a:ext uri="{FF2B5EF4-FFF2-40B4-BE49-F238E27FC236}">
                <a16:creationId xmlns:a16="http://schemas.microsoft.com/office/drawing/2014/main" id="{F50C0C1C-5BD4-4F62-8AB2-50B1FE4A7DA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67501" y="4306780"/>
            <a:ext cx="2286000" cy="1371600"/>
          </a:xfrm>
        </p:spPr>
        <p:txBody>
          <a:bodyPr>
            <a:no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000"/>
              </a:lnSpc>
              <a:buNone/>
              <a:defRPr sz="1400"/>
            </a:lvl2pPr>
            <a:lvl3pPr marL="914400" indent="0">
              <a:lnSpc>
                <a:spcPts val="2000"/>
              </a:lnSpc>
              <a:buNone/>
              <a:defRPr sz="1400"/>
            </a:lvl3pPr>
            <a:lvl4pPr marL="1371600" indent="0">
              <a:lnSpc>
                <a:spcPts val="2000"/>
              </a:lnSpc>
              <a:buNone/>
              <a:defRPr sz="1400"/>
            </a:lvl4pPr>
            <a:lvl5pPr marL="1828800" indent="0">
              <a:lnSpc>
                <a:spcPts val="2000"/>
              </a:lnSpc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84785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37667359-6B2F-4D7C-932B-CE6A0E91C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58000" y="6356350"/>
            <a:ext cx="344805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C69C9BA9-6130-4098-A0A6-E1A00A3B6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23398" y="6356350"/>
            <a:ext cx="9144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692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blem &amp;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6B487E6-6563-4EEC-A349-2257BBAFD4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3051110" cy="685800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ED971A8-4C6D-471D-A690-8CD66629220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1935" y="1143000"/>
            <a:ext cx="4953000" cy="45720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ECB8E5B-4859-4892-A062-C831DA527F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1pPr>
            <a:lvl2pPr marL="4572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2pPr>
            <a:lvl3pPr marL="9144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3pPr>
            <a:lvl4pPr marL="13716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4pPr>
            <a:lvl5pPr marL="1828800" indent="0">
              <a:lnSpc>
                <a:spcPct val="150000"/>
              </a:lnSpc>
              <a:spcBef>
                <a:spcPts val="0"/>
              </a:spcBef>
              <a:buNone/>
              <a:defRPr sz="2000">
                <a:solidFill>
                  <a:schemeClr val="accent4"/>
                </a:solidFill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8063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2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7C02F5D-0AFB-480B-A152-5FC08DB4DCD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8724" y="457200"/>
            <a:ext cx="11274552" cy="59436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51112" y="3513220"/>
            <a:ext cx="8682164" cy="1828799"/>
          </a:xfrm>
          <a:solidFill>
            <a:schemeClr val="accent3">
              <a:alpha val="90000"/>
            </a:schemeClr>
          </a:solidFill>
        </p:spPr>
        <p:txBody>
          <a:bodyPr lIns="1371600" tIns="0" bIns="0" anchor="ctr">
            <a:noAutofit/>
          </a:bodyPr>
          <a:lstStyle>
            <a:lvl1pPr algn="ctr">
              <a:defRPr sz="5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99581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18" name="Picture Placeholder 15">
            <a:extLst>
              <a:ext uri="{FF2B5EF4-FFF2-40B4-BE49-F238E27FC236}">
                <a16:creationId xmlns:a16="http://schemas.microsoft.com/office/drawing/2014/main" id="{43CBE128-6D8D-4605-B225-5A34FFB1F25B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1910104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7F18567-9326-411F-BA8D-561D58C7DD9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91109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2</a:t>
            </a:r>
            <a:endParaRPr lang="en-ZA" dirty="0"/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39809F78-EA1B-4C23-A53E-7DE8B4A6AE1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1109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9" name="Picture Placeholder 15">
            <a:extLst>
              <a:ext uri="{FF2B5EF4-FFF2-40B4-BE49-F238E27FC236}">
                <a16:creationId xmlns:a16="http://schemas.microsoft.com/office/drawing/2014/main" id="{E63C0874-8701-4CED-B60A-61A655FB5A5F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51917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97E7DC10-1618-471B-9441-C640C7FEDD37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956048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3</a:t>
            </a:r>
            <a:endParaRPr lang="en-ZA" dirty="0"/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0AEB661-858B-44C9-9484-E540E04AD36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56048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20" name="Picture Placeholder 15">
            <a:extLst>
              <a:ext uri="{FF2B5EF4-FFF2-40B4-BE49-F238E27FC236}">
                <a16:creationId xmlns:a16="http://schemas.microsoft.com/office/drawing/2014/main" id="{F223D9C7-A9C3-4D38-B4D8-9CAB3A19CF51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993730" y="1965960"/>
            <a:ext cx="2286000" cy="2286000"/>
          </a:xfrm>
          <a:noFill/>
          <a:ln w="95250" cap="sq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0000" tIns="0" rIns="18000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en-ZA" sz="1100" i="1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266700" lvl="0" indent="-266700" algn="ctr"/>
            <a:r>
              <a:rPr lang="en-US"/>
              <a:t>Click icon to add picture</a:t>
            </a:r>
            <a:endParaRPr lang="en-ZA" dirty="0"/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FDB26B40-5901-4EF0-BCF0-55677E28B17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1856" y="4311688"/>
            <a:ext cx="2286000" cy="360000"/>
          </a:xfrm>
        </p:spPr>
        <p:txBody>
          <a:bodyPr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200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Bullet 4</a:t>
            </a:r>
            <a:endParaRPr lang="en-ZA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CCEAE0AB-74EC-4097-A534-A578F109793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991856" y="4773703"/>
            <a:ext cx="2286000" cy="1005840"/>
          </a:xfrm>
        </p:spPr>
        <p:txBody>
          <a:bodyPr/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Bullet Description</a:t>
            </a:r>
            <a:endParaRPr lang="en-ZA" dirty="0"/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6FCC4B1F-E859-43CC-8B33-EE155744227A}"/>
              </a:ext>
            </a:extLst>
          </p:cNvPr>
          <p:cNvSpPr>
            <a:spLocks noGrp="1"/>
          </p:cNvSpPr>
          <p:nvPr>
            <p:ph type="dt" sz="half" idx="45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ZA" dirty="0"/>
              <a:t>Pitch deck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19B51A1E-902D-48AF-9020-955120F399B6}" type="slidenum">
              <a:rPr lang="en-ZA" smtClean="0"/>
              <a:pPr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500680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et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2072" y="365125"/>
            <a:ext cx="10193315" cy="13255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2073" y="1853548"/>
            <a:ext cx="4572000" cy="64008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2073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4485" y="1853548"/>
            <a:ext cx="4572000" cy="640080"/>
          </a:xfrm>
          <a:noFill/>
        </p:spPr>
        <p:txBody>
          <a:bodyPr anchor="ctr" anchorCtr="0">
            <a:normAutofit/>
          </a:bodyPr>
          <a:lstStyle>
            <a:lvl1pPr marL="0" indent="0">
              <a:buNone/>
              <a:defRPr sz="2000" b="0">
                <a:solidFill>
                  <a:schemeClr val="accent4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4485" y="2505075"/>
            <a:ext cx="4572000" cy="3200400"/>
          </a:xfrm>
        </p:spPr>
        <p:txBody>
          <a:bodyPr>
            <a:normAutofit/>
          </a:bodyPr>
          <a:lstStyle>
            <a:lvl1pPr>
              <a:lnSpc>
                <a:spcPts val="2600"/>
              </a:lnSpc>
              <a:defRPr sz="1600"/>
            </a:lvl1pPr>
            <a:lvl2pPr>
              <a:lnSpc>
                <a:spcPts val="2600"/>
              </a:lnSpc>
              <a:defRPr sz="1600"/>
            </a:lvl2pPr>
            <a:lvl3pPr>
              <a:lnSpc>
                <a:spcPts val="2600"/>
              </a:lnSpc>
              <a:defRPr sz="1600"/>
            </a:lvl3pPr>
            <a:lvl4pPr>
              <a:lnSpc>
                <a:spcPts val="2600"/>
              </a:lnSpc>
              <a:defRPr sz="1600"/>
            </a:lvl4pPr>
            <a:lvl5pPr>
              <a:lnSpc>
                <a:spcPts val="2600"/>
              </a:lnSpc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82C2B31-DB43-4AEF-AA1E-62866E69E5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5943600"/>
            <a:ext cx="12188952" cy="914400"/>
          </a:xfrm>
          <a:solidFill>
            <a:schemeClr val="accent6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99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Pitch deck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84" r:id="rId3"/>
    <p:sldLayoutId id="2147483671" r:id="rId4"/>
    <p:sldLayoutId id="2147483683" r:id="rId5"/>
    <p:sldLayoutId id="2147483667" r:id="rId6"/>
    <p:sldLayoutId id="2147483688" r:id="rId7"/>
    <p:sldLayoutId id="2147483673" r:id="rId8"/>
    <p:sldLayoutId id="2147483672" r:id="rId9"/>
    <p:sldLayoutId id="2147483669" r:id="rId10"/>
    <p:sldLayoutId id="2147483682" r:id="rId11"/>
    <p:sldLayoutId id="2147483663" r:id="rId12"/>
    <p:sldLayoutId id="2147483677" r:id="rId13"/>
    <p:sldLayoutId id="2147483653" r:id="rId14"/>
    <p:sldLayoutId id="2147483678" r:id="rId15"/>
    <p:sldLayoutId id="2147483650" r:id="rId16"/>
    <p:sldLayoutId id="2147483654" r:id="rId17"/>
    <p:sldLayoutId id="2147483681" r:id="rId18"/>
    <p:sldLayoutId id="2147483686" r:id="rId19"/>
    <p:sldLayoutId id="2147483690" r:id="rId20"/>
    <p:sldLayoutId id="2147483676" r:id="rId21"/>
    <p:sldLayoutId id="2147483680" r:id="rId22"/>
    <p:sldLayoutId id="2147483675" r:id="rId23"/>
    <p:sldLayoutId id="2147483652" r:id="rId24"/>
    <p:sldLayoutId id="2147483665" r:id="rId25"/>
    <p:sldLayoutId id="2147483655" r:id="rId26"/>
    <p:sldLayoutId id="2147483656" r:id="rId27"/>
    <p:sldLayoutId id="2147483657" r:id="rId2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50000"/>
              <a:lumOff val="50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learn.microsoft.com/en-us/azure/active-directory-b2c/customize-ui-with-html?pivots=b2c-user-flow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learn.microsoft.com/en-us/azure/active-directory-b2c/customize-ui?pivots=b2c-user-flow" TargetMode="Externa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s://b2ciefsetupapp.azurewebsites.net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7.png"/><Relationship Id="rId5" Type="http://schemas.openxmlformats.org/officeDocument/2006/relationships/image" Target="../media/image4.png"/><Relationship Id="rId4" Type="http://schemas.openxmlformats.org/officeDocument/2006/relationships/hyperlink" Target="https://b2ciefsetupapp.azurewebsites.net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otnet/comments/wptidc/azure_ad_b2c_is_the_very_worst_microsoft_service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entra/fundamentals/new-name#what-names-arent-changin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eveloper.microsoft.com/en-us/identity/customer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3912172"/>
          </a:xfrm>
        </p:spPr>
        <p:txBody>
          <a:bodyPr anchor="ctr">
            <a:normAutofit/>
          </a:bodyPr>
          <a:lstStyle/>
          <a:p>
            <a:r>
              <a:rPr lang="en-US" b="1" i="0" dirty="0">
                <a:effectLst/>
                <a:latin typeface="Century Gothic" panose="020B0502020202020204" pitchFamily="34" charset="0"/>
              </a:rPr>
              <a:t>Knoxville M365 Community Day</a:t>
            </a:r>
            <a:br>
              <a:rPr lang="en-US" sz="2800" b="1" i="0" dirty="0">
                <a:effectLst/>
                <a:latin typeface="Century Gothic" panose="020B0502020202020204" pitchFamily="34" charset="0"/>
              </a:rPr>
            </a:br>
            <a:br>
              <a:rPr lang="en-US" sz="2800" b="1" i="0" dirty="0">
                <a:effectLst/>
                <a:latin typeface="Century Gothic" panose="020B0502020202020204" pitchFamily="34" charset="0"/>
              </a:rPr>
            </a:br>
            <a:br>
              <a:rPr lang="en-US" sz="2800" b="1" i="0" dirty="0">
                <a:effectLst/>
                <a:latin typeface="Century Gothic" panose="020B0502020202020204" pitchFamily="34" charset="0"/>
              </a:rPr>
            </a:br>
            <a:r>
              <a:rPr lang="en-US" sz="2800" b="1" i="0" dirty="0">
                <a:effectLst/>
                <a:latin typeface="Century Gothic" panose="020B0502020202020204" pitchFamily="34" charset="0"/>
              </a:rPr>
              <a:t>Simplify Customer </a:t>
            </a:r>
            <a:r>
              <a:rPr lang="en-US" sz="2800" b="1" dirty="0">
                <a:latin typeface="Century Gothic" panose="020B0502020202020204" pitchFamily="34" charset="0"/>
              </a:rPr>
              <a:t>I</a:t>
            </a:r>
            <a:r>
              <a:rPr lang="en-US" sz="2800" b="1" i="0" dirty="0">
                <a:effectLst/>
                <a:latin typeface="Century Gothic" panose="020B0502020202020204" pitchFamily="34" charset="0"/>
              </a:rPr>
              <a:t>dentity &amp; </a:t>
            </a:r>
            <a:r>
              <a:rPr lang="en-US" sz="2800" b="1" dirty="0">
                <a:latin typeface="Century Gothic" panose="020B0502020202020204" pitchFamily="34" charset="0"/>
              </a:rPr>
              <a:t>A</a:t>
            </a:r>
            <a:r>
              <a:rPr lang="en-US" sz="2800" b="1" i="0" dirty="0">
                <a:effectLst/>
                <a:latin typeface="Century Gothic" panose="020B0502020202020204" pitchFamily="34" charset="0"/>
              </a:rPr>
              <a:t>ccess Management (CIAM) with Azure AD B2C</a:t>
            </a:r>
            <a:endParaRPr lang="en-US" sz="2800" b="0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BF9CB5A5-086A-4BC4-A3F9-0BFA2C0AEED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11341" r="16349" b="2"/>
          <a:stretch/>
        </p:blipFill>
        <p:spPr>
          <a:xfrm>
            <a:off x="861935" y="1143000"/>
            <a:ext cx="4953000" cy="4572000"/>
          </a:xfrm>
          <a:noFill/>
        </p:spPr>
      </p:pic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7AC752AA-D300-9237-A7FF-48F247EF6E2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2024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1DE5C904-438B-4055-E4B8-64418E338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Knoxville M365 Community Day</a:t>
            </a:r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A95E7B21-D41C-99D0-DC3C-10C298CF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8334" y="1062164"/>
            <a:ext cx="5005466" cy="1325563"/>
          </a:xfrm>
        </p:spPr>
        <p:txBody>
          <a:bodyPr anchor="ctr"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IaaS </a:t>
            </a:r>
            <a:r>
              <a:rPr lang="en-US" sz="2400" dirty="0">
                <a:latin typeface="Century Gothic" panose="020B0502020202020204" pitchFamily="34" charset="0"/>
              </a:rPr>
              <a:t>(not that IaaS)</a:t>
            </a:r>
          </a:p>
        </p:txBody>
      </p:sp>
      <p:pic>
        <p:nvPicPr>
          <p:cNvPr id="149" name="Picture Placeholder 148">
            <a:extLst>
              <a:ext uri="{FF2B5EF4-FFF2-40B4-BE49-F238E27FC236}">
                <a16:creationId xmlns:a16="http://schemas.microsoft.com/office/drawing/2014/main" id="{52410740-BA13-42EC-B6E7-A19713EDE71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19192" r="2" b="19194"/>
          <a:stretch/>
        </p:blipFill>
        <p:spPr>
          <a:xfrm>
            <a:off x="861935" y="1143000"/>
            <a:ext cx="4953000" cy="4572000"/>
          </a:xfr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76988" y="2555875"/>
            <a:ext cx="4953000" cy="3159125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Register app</a:t>
            </a:r>
          </a:p>
          <a:p>
            <a:pPr marL="342900" indent="-3429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User Flows</a:t>
            </a:r>
          </a:p>
          <a:p>
            <a:pPr marL="342900" indent="-3429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Customizing UI</a:t>
            </a:r>
          </a:p>
          <a:p>
            <a:pPr marL="342900" indent="-3429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Custom Policies</a:t>
            </a:r>
          </a:p>
          <a:p>
            <a:pPr marL="342900" indent="-3429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Progressive Profiles</a:t>
            </a:r>
          </a:p>
          <a:p>
            <a:pPr marL="342900" indent="-342900">
              <a:lnSpc>
                <a:spcPct val="14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SSO</a:t>
            </a:r>
          </a:p>
          <a:p>
            <a:pPr>
              <a:lnSpc>
                <a:spcPct val="140000"/>
              </a:lnSpc>
              <a:spcAft>
                <a:spcPts val="600"/>
              </a:spcAft>
            </a:pPr>
            <a:endParaRPr lang="en-US" dirty="0"/>
          </a:p>
          <a:p>
            <a:pPr>
              <a:lnSpc>
                <a:spcPct val="140000"/>
              </a:lnSpc>
              <a:spcAft>
                <a:spcPts val="600"/>
              </a:spcAft>
            </a:pPr>
            <a:endParaRPr lang="en-US" dirty="0"/>
          </a:p>
        </p:txBody>
      </p:sp>
      <p:sp>
        <p:nvSpPr>
          <p:cNvPr id="34" name="Date Placeholder 33">
            <a:extLst>
              <a:ext uri="{FF2B5EF4-FFF2-40B4-BE49-F238E27FC236}">
                <a16:creationId xmlns:a16="http://schemas.microsoft.com/office/drawing/2014/main" id="{819C09A1-D392-4696-8592-3B25D659C0D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2024</a:t>
            </a:r>
            <a:endParaRPr lang="en-US"/>
          </a:p>
        </p:txBody>
      </p:sp>
      <p:sp>
        <p:nvSpPr>
          <p:cNvPr id="35" name="Footer Placeholder 34">
            <a:extLst>
              <a:ext uri="{FF2B5EF4-FFF2-40B4-BE49-F238E27FC236}">
                <a16:creationId xmlns:a16="http://schemas.microsoft.com/office/drawing/2014/main" id="{2E431F58-579E-4114-AE23-07948460CF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Knoxville M365 Community Day</a:t>
            </a:r>
          </a:p>
        </p:txBody>
      </p:sp>
      <p:sp>
        <p:nvSpPr>
          <p:cNvPr id="36" name="Slide Number Placeholder 35">
            <a:extLst>
              <a:ext uri="{FF2B5EF4-FFF2-40B4-BE49-F238E27FC236}">
                <a16:creationId xmlns:a16="http://schemas.microsoft.com/office/drawing/2014/main" id="{AC12BBEE-57EB-45AB-B1F9-947F7072A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782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414A0-B404-13AC-B37B-290BC182F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ABC07-A6F2-6518-9C80-E39C33270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4"/>
            <a:ext cx="9986601" cy="225481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Register an application</a:t>
            </a:r>
            <a:br>
              <a:rPr lang="en-US" sz="2400" dirty="0">
                <a:latin typeface="Century Gothic" panose="020B0502020202020204" pitchFamily="34" charset="0"/>
              </a:rPr>
            </a:br>
            <a:br>
              <a:rPr lang="en-US" sz="2400" dirty="0">
                <a:latin typeface="Century Gothic" panose="020B0502020202020204" pitchFamily="34" charset="0"/>
              </a:rPr>
            </a:br>
            <a:r>
              <a:rPr lang="en-US" sz="1600" dirty="0">
                <a:latin typeface="Century Gothic" panose="020B0502020202020204" pitchFamily="34" charset="0"/>
              </a:rPr>
              <a:t>(similar to registering an app in </a:t>
            </a:r>
            <a:r>
              <a:rPr lang="en-US" sz="1600" dirty="0" err="1">
                <a:latin typeface="Century Gothic" panose="020B0502020202020204" pitchFamily="34" charset="0"/>
              </a:rPr>
              <a:t>Entra</a:t>
            </a:r>
            <a:r>
              <a:rPr lang="en-US" sz="1600" dirty="0">
                <a:latin typeface="Century Gothic" panose="020B0502020202020204" pitchFamily="34" charset="0"/>
              </a:rPr>
              <a:t>)</a:t>
            </a:r>
            <a:br>
              <a:rPr lang="en-US" sz="2400" dirty="0">
                <a:latin typeface="Century Gothic" panose="020B0502020202020204" pitchFamily="34" charset="0"/>
              </a:rPr>
            </a:br>
            <a:br>
              <a:rPr lang="en-US" sz="2400" dirty="0">
                <a:latin typeface="Century Gothic" panose="020B0502020202020204" pitchFamily="34" charset="0"/>
              </a:rPr>
            </a:br>
            <a:br>
              <a:rPr lang="en-US" sz="2400" dirty="0">
                <a:latin typeface="Century Gothic" panose="020B0502020202020204" pitchFamily="34" charset="0"/>
              </a:rPr>
            </a:b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C3F61CB6-C764-8C7A-2D02-2E5143A146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FE73001C-4CBF-8A1D-8F78-760D44D7B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899319D9-9D16-2CE4-4034-88323D75E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0756589A-8BCE-89C6-1D3E-3A9851D0893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" r="13"/>
          <a:stretch>
            <a:fillRect/>
          </a:stretch>
        </p:blipFill>
        <p:spPr/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0BC8579-C3E1-229D-C3E1-610D2FC016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8686" y="1835431"/>
            <a:ext cx="6196947" cy="351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6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5320F3-EB7F-6679-F5A6-4313A50D87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811D1-C68D-016D-F2DE-08E8DB65A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4"/>
            <a:ext cx="9986601" cy="114363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User Flows</a:t>
            </a:r>
            <a:br>
              <a:rPr lang="en-US" sz="2400" dirty="0">
                <a:latin typeface="Century Gothic" panose="020B0502020202020204" pitchFamily="34" charset="0"/>
              </a:rPr>
            </a:b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B870FCBD-77B3-7BD5-472E-AF1358C323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A034DF60-207F-A9BC-88FF-26423F1FD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B585423E-1C29-E613-8F96-E8005A3AC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23BA9234-70BB-4402-6618-7B6B9EDF4B8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" r="13"/>
          <a:stretch>
            <a:fillRect/>
          </a:stretch>
        </p:blipFill>
        <p:spPr/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F67B0-8746-D0E7-5E0C-E5AAAC9AFF9F}"/>
              </a:ext>
            </a:extLst>
          </p:cNvPr>
          <p:cNvSpPr txBox="1"/>
          <p:nvPr/>
        </p:nvSpPr>
        <p:spPr>
          <a:xfrm>
            <a:off x="1518686" y="1031084"/>
            <a:ext cx="60019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Out-of-the-Box Policy (constrained customization)</a:t>
            </a:r>
            <a:endParaRPr lang="en-US" sz="1800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IdPs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Attributes/claims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API connectors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B39628-950B-858A-598F-107C38E82B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33" y="1474141"/>
            <a:ext cx="1957402" cy="442660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F83BAD-7D01-59B9-3D63-66E998D8C2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81240" y="1609636"/>
            <a:ext cx="2229519" cy="4155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923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CB9DAF-1AE5-B01A-A6C0-C7DD1355A7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0817E-0C2F-877C-AAD9-DB6D48E26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4"/>
            <a:ext cx="9986601" cy="114363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SSO</a:t>
            </a:r>
            <a:br>
              <a:rPr lang="en-US" sz="2400" dirty="0">
                <a:latin typeface="Century Gothic" panose="020B0502020202020204" pitchFamily="34" charset="0"/>
              </a:rPr>
            </a:br>
            <a:br>
              <a:rPr lang="en-US" sz="2400" dirty="0">
                <a:latin typeface="Century Gothic" panose="020B0502020202020204" pitchFamily="34" charset="0"/>
              </a:rPr>
            </a:b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CD0B2FDC-06A4-5D5C-49D6-22D716734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CFE89054-D6D0-139C-F0CD-7DF000C64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D52ABAEE-17B3-C605-424E-47D819A00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ED3ADF33-F122-226A-AE73-6C67C324D05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" r="13"/>
          <a:stretch>
            <a:fillRect/>
          </a:stretch>
        </p:blipFill>
        <p:spPr/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66AEFA-99C9-52FA-AF85-90D753E58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8686" y="2122346"/>
            <a:ext cx="7780626" cy="305315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A62AB0-5B08-7557-6D61-0FAAC357A819}"/>
              </a:ext>
            </a:extLst>
          </p:cNvPr>
          <p:cNvSpPr txBox="1"/>
          <p:nvPr/>
        </p:nvSpPr>
        <p:spPr>
          <a:xfrm>
            <a:off x="1518686" y="1031084"/>
            <a:ext cx="6250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entury Gothic" panose="020B0502020202020204" pitchFamily="34" charset="0"/>
              </a:rPr>
              <a:t>Check box, TTL,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entury Gothic" panose="020B0502020202020204" pitchFamily="34" charset="0"/>
              </a:rPr>
              <a:t>Must do extra work to sign out of external sites/apps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163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FAB205-C53C-7B58-5BB9-E543EB7EA3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F3F55-1FB1-3FC6-63FF-0FBB31F00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4"/>
            <a:ext cx="9986601" cy="225481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Customizing the UI</a:t>
            </a:r>
            <a:br>
              <a:rPr lang="en-US" sz="2400" dirty="0">
                <a:latin typeface="Century Gothic" panose="020B0502020202020204" pitchFamily="34" charset="0"/>
              </a:rPr>
            </a:br>
            <a:br>
              <a:rPr lang="en-US" sz="2400" dirty="0">
                <a:latin typeface="Century Gothic" panose="020B0502020202020204" pitchFamily="34" charset="0"/>
              </a:rPr>
            </a:b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D5C120ED-F40C-2E13-6F05-7268F4BC25B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36433253-7220-E62C-B91E-8BCB37E71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4CF52A24-D39D-7748-EF83-A06EEED3F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AD22BB58-5CB2-78E8-812B-596BFE03ABC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" r="13"/>
          <a:stretch>
            <a:fillRect/>
          </a:stretch>
        </p:blipFill>
        <p:spPr/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78EA78-8A7D-FAB4-D772-54CD236700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8686" y="1518404"/>
            <a:ext cx="5743617" cy="36052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879287-4DD4-3779-DADD-288BC4C3EB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74568" y="859386"/>
            <a:ext cx="3334807" cy="475163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45E8F98-3A65-39CC-10B2-27102A095851}"/>
              </a:ext>
            </a:extLst>
          </p:cNvPr>
          <p:cNvSpPr txBox="1"/>
          <p:nvPr/>
        </p:nvSpPr>
        <p:spPr>
          <a:xfrm>
            <a:off x="7567991" y="5638812"/>
            <a:ext cx="39372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6"/>
              </a:rPr>
              <a:t>Customize the user interface - Azure AD B2C | Microsoft Learn</a:t>
            </a:r>
            <a:endParaRPr lang="en-US" sz="1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56AE226-7535-3661-20EB-11F4C6FF9D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6370" y="4238627"/>
            <a:ext cx="3757640" cy="140018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6F6CED1-33C0-9F05-E9BE-145114D68170}"/>
              </a:ext>
            </a:extLst>
          </p:cNvPr>
          <p:cNvSpPr txBox="1"/>
          <p:nvPr/>
        </p:nvSpPr>
        <p:spPr>
          <a:xfrm>
            <a:off x="776542" y="5666601"/>
            <a:ext cx="40062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hlinkClick r:id="rId8"/>
              </a:rPr>
              <a:t>Customize the user interface with HTML templates in AAD B2C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386252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629886-0EDF-5766-A459-C40802E9C1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AEFA1-3360-D1E8-5BE0-8A982C4E1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4"/>
            <a:ext cx="9986601" cy="114363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Century Gothic" panose="020B0502020202020204" pitchFamily="34" charset="0"/>
              </a:rPr>
              <a:t>Custom Policies</a:t>
            </a:r>
            <a:br>
              <a:rPr lang="en-US" sz="2400" dirty="0">
                <a:latin typeface="Century Gothic" panose="020B0502020202020204" pitchFamily="34" charset="0"/>
              </a:rPr>
            </a:br>
            <a:br>
              <a:rPr lang="en-US" sz="2400" dirty="0">
                <a:latin typeface="Century Gothic" panose="020B0502020202020204" pitchFamily="34" charset="0"/>
              </a:rPr>
            </a:b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BCF923A9-9A17-A2F8-741E-A8BBC539B3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2DBDFEB0-1D11-2157-40C1-F00343D7F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C457730A-5DD5-9F93-FA60-6DBFFFCE8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06858A51-F666-F78A-6531-829BC34EB02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3" r="13"/>
          <a:stretch>
            <a:fillRect/>
          </a:stretch>
        </p:blipFill>
        <p:spPr/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DC7CC4-0B12-7444-C304-27A2B0307A24}"/>
              </a:ext>
            </a:extLst>
          </p:cNvPr>
          <p:cNvSpPr txBox="1"/>
          <p:nvPr/>
        </p:nvSpPr>
        <p:spPr>
          <a:xfrm>
            <a:off x="1518686" y="1031084"/>
            <a:ext cx="76482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Call external APIs, integrate with services, etc.</a:t>
            </a:r>
            <a:endParaRPr lang="en-US" sz="1800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Progressive Profiling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Automated setup app: </a:t>
            </a:r>
            <a:r>
              <a:rPr lang="en-US" dirty="0">
                <a:hlinkClick r:id="rId4"/>
              </a:rPr>
              <a:t>IEF Setup (b2ciefsetupapp.azurewebsites.net)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1B88237-7A9B-85D4-5628-6414E7682E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5406" y="2087971"/>
            <a:ext cx="2773746" cy="371910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46BB1F9-98C8-0C31-642E-1C2462822CD2}"/>
              </a:ext>
            </a:extLst>
          </p:cNvPr>
          <p:cNvGrpSpPr/>
          <p:nvPr/>
        </p:nvGrpSpPr>
        <p:grpSpPr>
          <a:xfrm>
            <a:off x="3680717" y="2127095"/>
            <a:ext cx="4472683" cy="1165116"/>
            <a:chOff x="4696413" y="4266420"/>
            <a:chExt cx="4472683" cy="1165116"/>
          </a:xfrm>
        </p:grpSpPr>
        <p:sp>
          <p:nvSpPr>
            <p:cNvPr id="9" name="Callout: Line with Accent Bar 8">
              <a:extLst>
                <a:ext uri="{FF2B5EF4-FFF2-40B4-BE49-F238E27FC236}">
                  <a16:creationId xmlns:a16="http://schemas.microsoft.com/office/drawing/2014/main" id="{3D74B226-5009-E577-DCE3-D75B1EE894AB}"/>
                </a:ext>
              </a:extLst>
            </p:cNvPr>
            <p:cNvSpPr/>
            <p:nvPr/>
          </p:nvSpPr>
          <p:spPr>
            <a:xfrm>
              <a:off x="4754880" y="4270248"/>
              <a:ext cx="4014216" cy="1161288"/>
            </a:xfrm>
            <a:prstGeom prst="accentCallout1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A82A1D5-0B29-8CA6-52F4-8FDD706B2C1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696413" y="4266420"/>
              <a:ext cx="4472683" cy="1161288"/>
            </a:xfrm>
            <a:prstGeom prst="rect">
              <a:avLst/>
            </a:prstGeom>
            <a:ln w="38100" cap="sq">
              <a:solidFill>
                <a:srgbClr val="000000"/>
              </a:solidFill>
              <a:prstDash val="solid"/>
              <a:miter lim="8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3981895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E30D52-BBED-ABDE-BF39-0C99A5FD4D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10EB7-09DB-39B1-2F07-075F0E57D1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2700" kern="1200" dirty="0">
                <a:latin typeface="Century Gothic" panose="020B0502020202020204" pitchFamily="34" charset="0"/>
              </a:rPr>
              <a:t>Custom Policies (cont.)</a:t>
            </a:r>
            <a:br>
              <a:rPr lang="en-US" sz="3000" kern="1200" dirty="0">
                <a:latin typeface="+mj-lt"/>
                <a:ea typeface="+mj-ea"/>
                <a:cs typeface="+mj-cs"/>
              </a:rPr>
            </a:br>
            <a:br>
              <a:rPr lang="en-US" sz="3000" kern="1200" dirty="0">
                <a:latin typeface="+mj-lt"/>
                <a:ea typeface="+mj-ea"/>
                <a:cs typeface="+mj-cs"/>
              </a:rPr>
            </a:br>
            <a:endParaRPr lang="en-US" sz="3000" kern="1200" dirty="0">
              <a:latin typeface="+mj-lt"/>
              <a:ea typeface="+mj-ea"/>
              <a:cs typeface="+mj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C6FE683-D0D4-70F6-7A45-621985B81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078" y="621665"/>
            <a:ext cx="5460644" cy="4873625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6D338B-25CE-780A-AA88-36C6EC8B7C63}"/>
              </a:ext>
            </a:extLst>
          </p:cNvPr>
          <p:cNvSpPr txBox="1"/>
          <p:nvPr/>
        </p:nvSpPr>
        <p:spPr>
          <a:xfrm>
            <a:off x="839788" y="2057400"/>
            <a:ext cx="4546028" cy="38115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Progressive Profiling</a:t>
            </a:r>
          </a:p>
          <a:p>
            <a:pPr marL="285750" indent="-28575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Automated setup app: </a:t>
            </a:r>
            <a:r>
              <a:rPr lang="en-US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hlinkClick r:id="rId4"/>
              </a:rPr>
              <a:t>IEF Setup (b2ciefsetupapp.azurewebsites.net)</a:t>
            </a:r>
            <a:endParaRPr lang="en-US" kern="12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D1250456-AC37-800F-8DA0-B47A1811D2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latin typeface="+mn-lt"/>
                <a:ea typeface="+mn-ea"/>
                <a:cs typeface="+mn-cs"/>
              </a:rPr>
              <a:t>20XX</a:t>
            </a:r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520E3D47-6954-1DBF-726D-74E603E9A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latin typeface="+mn-lt"/>
                <a:ea typeface="+mn-ea"/>
                <a:cs typeface="+mn-cs"/>
              </a:rPr>
              <a:t>Pitch deck title</a:t>
            </a:r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F74820DC-037B-3F6E-6623-1051A109D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CFEA5906-C005-652D-5817-5C0F3C26D751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>
          <a:blip r:embed="rId5"/>
          <a:srcRect l="13" r="13"/>
          <a:stretch>
            <a:fillRect/>
          </a:stretch>
        </p:blipFill>
        <p:spPr>
          <a:xfrm>
            <a:off x="1524" y="5943600"/>
            <a:ext cx="12188952" cy="914400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A68E4F7-D332-4752-E0C3-A6F16D77CE8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74" r="7545"/>
          <a:stretch/>
        </p:blipFill>
        <p:spPr>
          <a:xfrm>
            <a:off x="6912864" y="5103661"/>
            <a:ext cx="4837176" cy="53508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42928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916D33-68EB-7172-F298-D71E18EC7D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4F2CB-E0D9-9CF9-488D-D675CF949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913" y="3638815"/>
            <a:ext cx="5005466" cy="2371931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latin typeface="Century Gothic" panose="020B0502020202020204" pitchFamily="34" charset="0"/>
              </a:rPr>
              <a:t>Thank you for attending!</a:t>
            </a:r>
            <a:br>
              <a:rPr lang="en-US" sz="2800" b="1" dirty="0">
                <a:latin typeface="Century Gothic" panose="020B0502020202020204" pitchFamily="34" charset="0"/>
              </a:rPr>
            </a:br>
            <a:br>
              <a:rPr lang="en-US" sz="2800" b="1" dirty="0">
                <a:latin typeface="Century Gothic" panose="020B0502020202020204" pitchFamily="34" charset="0"/>
              </a:rPr>
            </a:br>
            <a:r>
              <a:rPr lang="en-US" sz="2800" b="1" dirty="0">
                <a:latin typeface="Century Gothic" panose="020B0502020202020204" pitchFamily="34" charset="0"/>
              </a:rPr>
              <a:t>Please reach out with any questions!</a:t>
            </a:r>
            <a:endParaRPr lang="en-US" sz="2800" b="0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00F08E15-9138-FA17-7F9C-71E386056F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9531" r="19531"/>
          <a:stretch/>
        </p:blipFill>
        <p:spPr>
          <a:xfrm>
            <a:off x="861935" y="1143000"/>
            <a:ext cx="4953000" cy="4572000"/>
          </a:xfr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88756FE8-1D10-5D7F-7771-B20445AA6F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34100" y="1143000"/>
            <a:ext cx="4953000" cy="3159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Davis G. Trent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Principal Consultant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davis@mach11.co</a:t>
            </a:r>
          </a:p>
          <a:p>
            <a:pPr>
              <a:spcAft>
                <a:spcPts val="600"/>
              </a:spcAft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F67260E0-DE49-6954-BE07-512792F46A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2024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5863EF52-EFD3-2400-62FA-3C6390024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Knoxville M365 Community Day</a:t>
            </a:r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0BD0C01A-1264-BEFC-9C5F-BA382795E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 dirty="0"/>
          </a:p>
        </p:txBody>
      </p:sp>
      <p:pic>
        <p:nvPicPr>
          <p:cNvPr id="5" name="Picture 4" descr="A yellow and black sign&#10;&#10;Description automatically generated">
            <a:extLst>
              <a:ext uri="{FF2B5EF4-FFF2-40B4-BE49-F238E27FC236}">
                <a16:creationId xmlns:a16="http://schemas.microsoft.com/office/drawing/2014/main" id="{1788DBC6-E254-3DE8-EB76-8D872EDF5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913" y="2801450"/>
            <a:ext cx="1776412" cy="835469"/>
          </a:xfrm>
          <a:prstGeom prst="rect">
            <a:avLst/>
          </a:prstGeom>
        </p:spPr>
      </p:pic>
      <p:pic>
        <p:nvPicPr>
          <p:cNvPr id="9" name="Picture 8" descr="A qr code on a white square&#10;&#10;Description automatically generated">
            <a:extLst>
              <a:ext uri="{FF2B5EF4-FFF2-40B4-BE49-F238E27FC236}">
                <a16:creationId xmlns:a16="http://schemas.microsoft.com/office/drawing/2014/main" id="{7A06CB7C-24C5-85CE-9769-795E615DFA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24900" y="989012"/>
            <a:ext cx="2917457" cy="2917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447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21E6EA-0D09-28AB-F4DE-37EEDB69ED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AC2753-BAD7-F45F-C9FF-A8139565F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1A59B8-842E-7D13-F805-A75318999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Knoxville M365 Community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4267A7-D52D-8BAB-8DA1-AE08AB2B4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871631-4A9D-6A71-0732-07D384736433}"/>
              </a:ext>
            </a:extLst>
          </p:cNvPr>
          <p:cNvSpPr txBox="1"/>
          <p:nvPr/>
        </p:nvSpPr>
        <p:spPr>
          <a:xfrm>
            <a:off x="4378518" y="1987827"/>
            <a:ext cx="3434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Session feedback</a:t>
            </a:r>
          </a:p>
        </p:txBody>
      </p:sp>
    </p:spTree>
    <p:extLst>
      <p:ext uri="{BB962C8B-B14F-4D97-AF65-F5344CB8AC3E}">
        <p14:creationId xmlns:p14="http://schemas.microsoft.com/office/powerpoint/2010/main" val="4063170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C2B4ED-D0E5-FD8B-54E8-E9C197DA5C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5347A-3D29-ED5C-5245-1526EE084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25913" y="3638815"/>
            <a:ext cx="5005466" cy="2371931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latin typeface="Century Gothic" panose="020B0502020202020204" pitchFamily="34" charset="0"/>
              </a:rPr>
              <a:t>B2B Technology Company focused on M365, process-based innovation, enterprise architecture, and fractional CTO services.</a:t>
            </a:r>
            <a:endParaRPr lang="en-US" sz="2800" b="0" i="0" dirty="0">
              <a:effectLst/>
              <a:latin typeface="Century Gothic" panose="020B0502020202020204" pitchFamily="34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8E2F1E4F-59CF-6835-7CB0-216F34934AD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9531" r="19531"/>
          <a:stretch/>
        </p:blipFill>
        <p:spPr>
          <a:xfrm>
            <a:off x="861935" y="1143000"/>
            <a:ext cx="4953000" cy="4572000"/>
          </a:xfrm>
          <a:noFill/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A904E9E-C9BF-1A97-9304-120E62F55A5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34100" y="1143000"/>
            <a:ext cx="4953000" cy="3159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Davis G. Trent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Principal Consultant</a:t>
            </a:r>
          </a:p>
          <a:p>
            <a:pPr>
              <a:spcAft>
                <a:spcPts val="6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davis@mach11.co</a:t>
            </a:r>
          </a:p>
          <a:p>
            <a:pPr>
              <a:spcAft>
                <a:spcPts val="600"/>
              </a:spcAft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Date Placeholder 4">
            <a:extLst>
              <a:ext uri="{FF2B5EF4-FFF2-40B4-BE49-F238E27FC236}">
                <a16:creationId xmlns:a16="http://schemas.microsoft.com/office/drawing/2014/main" id="{570173C4-842F-D0E1-7357-9EC6F94A9E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2024</a:t>
            </a:r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F4F50814-7237-D6F6-FA2B-A14F11780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Knoxville M365 Community Day</a:t>
            </a:r>
          </a:p>
        </p:txBody>
      </p:sp>
      <p:sp>
        <p:nvSpPr>
          <p:cNvPr id="15" name="Slide Number Placeholder 6">
            <a:extLst>
              <a:ext uri="{FF2B5EF4-FFF2-40B4-BE49-F238E27FC236}">
                <a16:creationId xmlns:a16="http://schemas.microsoft.com/office/drawing/2014/main" id="{0BBCA08C-1C31-DA4D-C394-7221273A1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B5CEABB6-07DC-46E8-9B57-56EC44A396E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 dirty="0"/>
          </a:p>
        </p:txBody>
      </p:sp>
      <p:pic>
        <p:nvPicPr>
          <p:cNvPr id="5" name="Picture 4" descr="A yellow and black sign&#10;&#10;Description automatically generated">
            <a:extLst>
              <a:ext uri="{FF2B5EF4-FFF2-40B4-BE49-F238E27FC236}">
                <a16:creationId xmlns:a16="http://schemas.microsoft.com/office/drawing/2014/main" id="{30DC672E-5826-098E-48FC-77D344F038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5913" y="2801450"/>
            <a:ext cx="1776412" cy="835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5612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296192-C7ED-55FE-528A-647E7BD52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DD0414-F290-D0B5-1B0C-CC53425D8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Knoxville M365 Community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253AA2-AA3E-C3CA-C4C9-259CD0E90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3E5B0C5-4728-9E27-F568-02A43BE6CAEF}"/>
              </a:ext>
            </a:extLst>
          </p:cNvPr>
          <p:cNvSpPr txBox="1"/>
          <p:nvPr/>
        </p:nvSpPr>
        <p:spPr>
          <a:xfrm>
            <a:off x="4378518" y="1987827"/>
            <a:ext cx="3434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Sponsor Slide</a:t>
            </a:r>
          </a:p>
        </p:txBody>
      </p:sp>
    </p:spTree>
    <p:extLst>
      <p:ext uri="{BB962C8B-B14F-4D97-AF65-F5344CB8AC3E}">
        <p14:creationId xmlns:p14="http://schemas.microsoft.com/office/powerpoint/2010/main" val="2586026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E63F83-B862-93BE-1BB2-A2775075A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7FBA0C-56F7-9DCC-3815-34BA9A8F9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2024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EF08EB-F30C-77E4-7912-45A83E658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/>
              <a:t>Knoxville M365 Community Day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E9D36-965F-9A7D-62B9-B9FB535A4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AD13B2-DFC1-BC0F-6DC9-A2DF7E1AEC05}"/>
              </a:ext>
            </a:extLst>
          </p:cNvPr>
          <p:cNvSpPr txBox="1"/>
          <p:nvPr/>
        </p:nvSpPr>
        <p:spPr>
          <a:xfrm>
            <a:off x="4378518" y="1987827"/>
            <a:ext cx="3434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Session feedback</a:t>
            </a:r>
          </a:p>
        </p:txBody>
      </p:sp>
    </p:spTree>
    <p:extLst>
      <p:ext uri="{BB962C8B-B14F-4D97-AF65-F5344CB8AC3E}">
        <p14:creationId xmlns:p14="http://schemas.microsoft.com/office/powerpoint/2010/main" val="2636957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DE5D1-D3A6-ACEF-2F7B-ACEEDF9B57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C221C-0157-3559-6DCE-E06826258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FE21CD-D24B-D1F7-941D-F36E62324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8686" y="1743035"/>
            <a:ext cx="4114800" cy="3727462"/>
          </a:xfrm>
        </p:spPr>
        <p:txBody>
          <a:bodyPr vert="horz" lIns="91440" tIns="45720" rIns="91440" bIns="45720" rtlCol="0" anchor="b">
            <a:normAutofit fontScale="8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AAD B2C?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CIAM?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AAD B2C Tenant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Add a local user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Register app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User Flows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Customizing UI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Custom Policies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Progressive Profiles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266FD0A1-2F61-0B26-DD98-8DD3D4D86F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562E58B4-02F1-A1E3-A1E5-A21862688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ECEE36E1-CF77-9D38-1AF9-8E00A893C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BA22C54C-E9D3-F4C8-DBCA-BDBBC665D19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3" r="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83984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EC7D93-3942-6745-5693-2B768A7BBF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BB9B6-C698-32AC-2D23-32BFA6B36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5"/>
            <a:ext cx="9986601" cy="1325563"/>
          </a:xfrm>
        </p:spPr>
        <p:txBody>
          <a:bodyPr/>
          <a:lstStyle/>
          <a:p>
            <a:r>
              <a:rPr lang="en-US" dirty="0">
                <a:latin typeface="Century Gothic" panose="020B0502020202020204" pitchFamily="34" charset="0"/>
              </a:rPr>
              <a:t>🔥Random reddit hot take…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BDD9DCC6-9446-6044-5612-DBFECC46276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551498" y="3502442"/>
            <a:ext cx="4974203" cy="405517"/>
          </a:xfrm>
        </p:spPr>
        <p:txBody>
          <a:bodyPr/>
          <a:lstStyle/>
          <a:p>
            <a:r>
              <a:rPr lang="en-US" sz="800" dirty="0"/>
              <a:t>source: </a:t>
            </a:r>
            <a:r>
              <a:rPr lang="en-US" sz="800" dirty="0">
                <a:hlinkClick r:id="rId3"/>
              </a:rPr>
              <a:t>https://www.reddit.com/r/dotnet/comments/wptidc/azure_ad_b2c_is_the_very_worst_microsoft_service/</a:t>
            </a:r>
            <a:endParaRPr lang="en-US" sz="800" dirty="0"/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36A9E79C-64FA-2D80-D900-6543D02258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A51A462E-88A7-341D-CACA-F4B3C3162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52C35093-9C6E-AC4A-C748-02A1A0613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B2632B24-C803-6B8C-B944-8BE83C91699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3" r="13"/>
          <a:stretch>
            <a:fillRect/>
          </a:stretch>
        </p:blipFill>
        <p:spPr/>
      </p:pic>
      <p:pic>
        <p:nvPicPr>
          <p:cNvPr id="26" name="Picture 25" descr="A screenshot of a computer&#10;&#10;Description automatically generated">
            <a:extLst>
              <a:ext uri="{FF2B5EF4-FFF2-40B4-BE49-F238E27FC236}">
                <a16:creationId xmlns:a16="http://schemas.microsoft.com/office/drawing/2014/main" id="{B8998FC8-434E-D6CF-F500-9DFA43D4B3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23755" y="1724480"/>
            <a:ext cx="8015545" cy="194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8473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A39E2-DA37-A6E1-8F18-24B25FF0BD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B706B-029F-ECC2-0B37-FA117B6A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4"/>
            <a:ext cx="9986601" cy="1663701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🎭💀 2B or not 2B…or AAD B2C</a:t>
            </a:r>
            <a:br>
              <a:rPr lang="en-US" dirty="0">
                <a:latin typeface="Century Gothic" panose="020B0502020202020204" pitchFamily="34" charset="0"/>
              </a:rPr>
            </a:b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EA4215E0-AE93-794F-419F-D0456ACE96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8C636A97-4ABC-B549-BD12-4F93077B4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9D9B56A5-FC00-63AD-74EA-6A32B911B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5900CDC4-5851-A5D6-2B6F-454AA9CD741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3" r="13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522B3F-DA97-D281-5399-CE73DA327364}"/>
              </a:ext>
            </a:extLst>
          </p:cNvPr>
          <p:cNvSpPr txBox="1"/>
          <p:nvPr/>
        </p:nvSpPr>
        <p:spPr>
          <a:xfrm>
            <a:off x="1518686" y="1651020"/>
            <a:ext cx="9773829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entury Gothic" panose="020B0502020202020204" pitchFamily="34" charset="0"/>
              </a:rPr>
              <a:t>AAD – now </a:t>
            </a:r>
            <a:r>
              <a:rPr lang="en-US" sz="1800" dirty="0" err="1">
                <a:latin typeface="Century Gothic" panose="020B0502020202020204" pitchFamily="34" charset="0"/>
              </a:rPr>
              <a:t>Entra</a:t>
            </a:r>
            <a:r>
              <a:rPr lang="en-US" sz="1800" dirty="0">
                <a:latin typeface="Century Gothic" panose="020B0502020202020204" pitchFamily="34" charset="0"/>
              </a:rPr>
              <a:t> – at the core, but identity is managed separately in its own tenant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AAD B2C is still the correct name (</a:t>
            </a:r>
            <a:r>
              <a:rPr lang="en-US" dirty="0" err="1">
                <a:latin typeface="Century Gothic" panose="020B0502020202020204" pitchFamily="34" charset="0"/>
                <a:hlinkClick r:id="rId3"/>
              </a:rPr>
              <a:t>Entra</a:t>
            </a:r>
            <a:r>
              <a:rPr lang="en-US" dirty="0">
                <a:latin typeface="Century Gothic" panose="020B0502020202020204" pitchFamily="34" charset="0"/>
                <a:hlinkClick r:id="rId3"/>
              </a:rPr>
              <a:t> - What names aren't changing?</a:t>
            </a:r>
            <a:r>
              <a:rPr lang="en-US" dirty="0">
                <a:latin typeface="Century Gothic" panose="020B0502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Century Gothic" panose="020B0502020202020204" pitchFamily="34" charset="0"/>
              </a:rPr>
              <a:t>Entra</a:t>
            </a:r>
            <a:r>
              <a:rPr lang="en-US" sz="1800" dirty="0">
                <a:latin typeface="Century Gothic" panose="020B0502020202020204" pitchFamily="34" charset="0"/>
              </a:rPr>
              <a:t> External ID will eventually replace AAD B2C, but is still in preview</a:t>
            </a:r>
            <a:endParaRPr lang="en-US" dirty="0">
              <a:latin typeface="Century Gothic" panose="020B0502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(</a:t>
            </a:r>
            <a:r>
              <a:rPr lang="en-US" dirty="0">
                <a:latin typeface="Century Gothic" panose="020B0502020202020204" pitchFamily="34" charset="0"/>
                <a:hlinkClick r:id="rId4"/>
              </a:rPr>
              <a:t>Microsoft </a:t>
            </a:r>
            <a:r>
              <a:rPr lang="en-US" dirty="0" err="1">
                <a:latin typeface="Century Gothic" panose="020B0502020202020204" pitchFamily="34" charset="0"/>
                <a:hlinkClick r:id="rId4"/>
              </a:rPr>
              <a:t>Entra</a:t>
            </a:r>
            <a:r>
              <a:rPr lang="en-US" dirty="0">
                <a:latin typeface="Century Gothic" panose="020B0502020202020204" pitchFamily="34" charset="0"/>
                <a:hlinkClick r:id="rId4"/>
              </a:rPr>
              <a:t> ID Dev Center</a:t>
            </a:r>
            <a:r>
              <a:rPr lang="en-US" dirty="0">
                <a:latin typeface="Century Gothic" panose="020B050202020202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Century Gothic" panose="020B0502020202020204" pitchFamily="34" charset="0"/>
              </a:rPr>
              <a:t>White label authentication solution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AWS Cognito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Auth0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Okta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Century Gothic" panose="020B0502020202020204" pitchFamily="34" charset="0"/>
              </a:rPr>
              <a:t>Login.gov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784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047B1-260C-4C96-2697-13F3173123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D35DC-E1C7-2C5D-36F1-019F04BA2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4"/>
            <a:ext cx="9986601" cy="1663701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CIAM</a:t>
            </a: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F1E8C21F-EAF9-02D8-614A-C535CEEB75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EFEE450B-E918-A593-6735-3BE7EDFA7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C31BDDE3-3AE8-6A65-3238-FFE2383DA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ACF7307D-7152-A591-E276-532B9877D08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3" r="13"/>
          <a:stretch>
            <a:fillRect/>
          </a:stretch>
        </p:blipFill>
        <p:spPr/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D896D7-49F3-DEDC-1949-D3EC313B9003}"/>
              </a:ext>
            </a:extLst>
          </p:cNvPr>
          <p:cNvSpPr txBox="1"/>
          <p:nvPr/>
        </p:nvSpPr>
        <p:spPr>
          <a:xfrm>
            <a:off x="1518686" y="1651020"/>
            <a:ext cx="10216258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Customer Identity and Access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Bridges the gap between internal directories and customer 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SUSI (sign up/sign 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Profile Editing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Self-service password reset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MFA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Conditional Access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Consistency across application integration, tenant management, operations, and directory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Multiple IdPs: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Local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Social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OAuth (1.0/2.0)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OIDC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143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D0C0FE-DAF0-5E9E-DFFC-8224C37D47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48808-74A6-60E1-CD7A-94A74ACA4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686" y="365124"/>
            <a:ext cx="9986601" cy="4023996"/>
          </a:xfrm>
        </p:spPr>
        <p:txBody>
          <a:bodyPr>
            <a:norm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Let’s Explore the AAD B2C Tenant and create a local user</a:t>
            </a:r>
            <a:br>
              <a:rPr lang="en-US" sz="2400" dirty="0">
                <a:latin typeface="Century Gothic" panose="020B0502020202020204" pitchFamily="34" charset="0"/>
              </a:rPr>
            </a:br>
            <a:endParaRPr lang="en-US" sz="2400" dirty="0">
              <a:latin typeface="Century Gothic" panose="020B0502020202020204" pitchFamily="34" charset="0"/>
            </a:endParaRPr>
          </a:p>
        </p:txBody>
      </p:sp>
      <p:sp>
        <p:nvSpPr>
          <p:cNvPr id="44" name="Date Placeholder 43">
            <a:extLst>
              <a:ext uri="{FF2B5EF4-FFF2-40B4-BE49-F238E27FC236}">
                <a16:creationId xmlns:a16="http://schemas.microsoft.com/office/drawing/2014/main" id="{87D97BB9-37B8-327D-E6B1-274C2B236F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5" name="Footer Placeholder 44">
            <a:extLst>
              <a:ext uri="{FF2B5EF4-FFF2-40B4-BE49-F238E27FC236}">
                <a16:creationId xmlns:a16="http://schemas.microsoft.com/office/drawing/2014/main" id="{91C64ED1-82AC-1EAC-59B9-3FDD95A75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Pitch deck title</a:t>
            </a:r>
            <a:endParaRPr lang="en-US" dirty="0"/>
          </a:p>
        </p:txBody>
      </p:sp>
      <p:sp>
        <p:nvSpPr>
          <p:cNvPr id="46" name="Slide Number Placeholder 45">
            <a:extLst>
              <a:ext uri="{FF2B5EF4-FFF2-40B4-BE49-F238E27FC236}">
                <a16:creationId xmlns:a16="http://schemas.microsoft.com/office/drawing/2014/main" id="{23C9C6CF-44EF-69C4-8DF9-BA533DAE4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6" name="Picture Placeholder 55">
            <a:extLst>
              <a:ext uri="{FF2B5EF4-FFF2-40B4-BE49-F238E27FC236}">
                <a16:creationId xmlns:a16="http://schemas.microsoft.com/office/drawing/2014/main" id="{BAAA5674-9129-57B2-8125-3305C1964EF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3" r="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6162382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ght Pitch Deck_tm66722518_Win32_JB_SL_v3" id="{5E663E60-9241-454F-9D79-FA28B6B8E2E6}" vid="{C89703AC-DCB6-4757-83A4-6B2EB7B7FA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0C88140-B977-44ED-8877-83D5BCE7639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E6AE0A-D4B0-4A5B-9359-3C20E0AE6F6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B935DE4F-C654-46B5-9D7A-C349B80D26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{AB4AE489-45D2-494C-9511-96828F453E3B}tf66722518_win32</Template>
  <TotalTime>5264</TotalTime>
  <Words>690</Words>
  <Application>Microsoft Office PowerPoint</Application>
  <PresentationFormat>Widescreen</PresentationFormat>
  <Paragraphs>160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Bodoni MT</vt:lpstr>
      <vt:lpstr>Calibri</vt:lpstr>
      <vt:lpstr>Century Gothic</vt:lpstr>
      <vt:lpstr>Source Sans Pro Light</vt:lpstr>
      <vt:lpstr>Times New Roman</vt:lpstr>
      <vt:lpstr>Custom</vt:lpstr>
      <vt:lpstr>Knoxville M365 Community Day   Simplify Customer Identity &amp; Access Management (CIAM) with Azure AD B2C</vt:lpstr>
      <vt:lpstr>B2B Technology Company focused on M365, process-based innovation, enterprise architecture, and fractional CTO services.</vt:lpstr>
      <vt:lpstr>PowerPoint Presentation</vt:lpstr>
      <vt:lpstr>PowerPoint Presentation</vt:lpstr>
      <vt:lpstr>Agenda</vt:lpstr>
      <vt:lpstr>🔥Random reddit hot take…</vt:lpstr>
      <vt:lpstr>🎭💀 2B or not 2B…or AAD B2C </vt:lpstr>
      <vt:lpstr>CIAM</vt:lpstr>
      <vt:lpstr>Let’s Explore the AAD B2C Tenant and create a local user </vt:lpstr>
      <vt:lpstr>IaaS (not that IaaS)</vt:lpstr>
      <vt:lpstr>Register an application  (similar to registering an app in Entra)   </vt:lpstr>
      <vt:lpstr>User Flows </vt:lpstr>
      <vt:lpstr>SSO  </vt:lpstr>
      <vt:lpstr>Customizing the UI  </vt:lpstr>
      <vt:lpstr>Custom Policies  </vt:lpstr>
      <vt:lpstr>Custom Policies (cont.)  </vt:lpstr>
      <vt:lpstr>Thank you for attending!  Please reach out with any questions!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Simplify Customer Identity Access Management (CIAM) with Azure AD B2C</dc:title>
  <dc:creator>Davis G. Trent</dc:creator>
  <cp:lastModifiedBy>Davis G. Trent</cp:lastModifiedBy>
  <cp:revision>1</cp:revision>
  <dcterms:created xsi:type="dcterms:W3CDTF">2024-02-20T16:25:44Z</dcterms:created>
  <dcterms:modified xsi:type="dcterms:W3CDTF">2024-02-27T00:48:05Z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